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346" r:id="rId2"/>
    <p:sldId id="257" r:id="rId3"/>
    <p:sldId id="258" r:id="rId4"/>
    <p:sldId id="325" r:id="rId5"/>
    <p:sldId id="326" r:id="rId6"/>
    <p:sldId id="297" r:id="rId7"/>
    <p:sldId id="327" r:id="rId8"/>
    <p:sldId id="284" r:id="rId9"/>
    <p:sldId id="329" r:id="rId10"/>
    <p:sldId id="330" r:id="rId11"/>
    <p:sldId id="331" r:id="rId12"/>
    <p:sldId id="309" r:id="rId13"/>
    <p:sldId id="333" r:id="rId14"/>
    <p:sldId id="334" r:id="rId15"/>
    <p:sldId id="335" r:id="rId16"/>
    <p:sldId id="336" r:id="rId17"/>
    <p:sldId id="337" r:id="rId18"/>
    <p:sldId id="310" r:id="rId19"/>
    <p:sldId id="338" r:id="rId20"/>
    <p:sldId id="339" r:id="rId21"/>
    <p:sldId id="340" r:id="rId22"/>
    <p:sldId id="341" r:id="rId23"/>
    <p:sldId id="300" r:id="rId24"/>
    <p:sldId id="302" r:id="rId25"/>
    <p:sldId id="343" r:id="rId26"/>
    <p:sldId id="303" r:id="rId27"/>
    <p:sldId id="332" r:id="rId28"/>
    <p:sldId id="344" r:id="rId29"/>
    <p:sldId id="345" r:id="rId30"/>
    <p:sldId id="342" r:id="rId31"/>
    <p:sldId id="322" r:id="rId32"/>
    <p:sldId id="306"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0" d="100"/>
          <a:sy n="90" d="100"/>
        </p:scale>
        <p:origin x="84"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01C2DE-F788-48B0-928F-06DEA92841A1}" type="datetimeFigureOut">
              <a:rPr lang="en-US" smtClean="0"/>
              <a:t>7/27/2022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3753FE-12E4-4AD2-AF2F-A9C3CED8BDC9}" type="slidenum">
              <a:rPr lang="en-US" smtClean="0"/>
              <a:t>‹#›</a:t>
            </a:fld>
            <a:endParaRPr lang="en-US"/>
          </a:p>
        </p:txBody>
      </p:sp>
    </p:spTree>
    <p:extLst>
      <p:ext uri="{BB962C8B-B14F-4D97-AF65-F5344CB8AC3E}">
        <p14:creationId xmlns:p14="http://schemas.microsoft.com/office/powerpoint/2010/main" val="25968515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ED5ADF-93AE-4238-903C-1AC36264F4B8}" type="slidenum">
              <a:rPr lang="zh-CN" altLang="en-US" smtClean="0"/>
              <a:pPr/>
              <a:t>1</a:t>
            </a:fld>
            <a:endParaRPr lang="zh-CN" altLang="en-US"/>
          </a:p>
        </p:txBody>
      </p:sp>
    </p:spTree>
    <p:extLst>
      <p:ext uri="{BB962C8B-B14F-4D97-AF65-F5344CB8AC3E}">
        <p14:creationId xmlns:p14="http://schemas.microsoft.com/office/powerpoint/2010/main" val="26587606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21830545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10606423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28547444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25560885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26674007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18551392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39577539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14008015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35764736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1719400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1681310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2851341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821385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1153632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3153615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24758816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10343719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914605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EFFDD29-F9FC-45CC-8DA8-0F75845DCB54}"/>
              </a:ext>
            </a:extLst>
          </p:cNvPr>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zh-CN" altLang="en-US"/>
          </a:p>
        </p:txBody>
      </p:sp>
      <p:sp>
        <p:nvSpPr>
          <p:cNvPr id="3" name="副标题 2">
            <a:extLst>
              <a:ext uri="{FF2B5EF4-FFF2-40B4-BE49-F238E27FC236}">
                <a16:creationId xmlns="" xmlns:a16="http://schemas.microsoft.com/office/drawing/2014/main" id="{EFF11CA9-4BB2-4193-A26A-0CBCF45A56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日期占位符 3">
            <a:extLst>
              <a:ext uri="{FF2B5EF4-FFF2-40B4-BE49-F238E27FC236}">
                <a16:creationId xmlns="" xmlns:a16="http://schemas.microsoft.com/office/drawing/2014/main" id="{E98B2048-5BCF-4BC9-BAA7-935AFB877672}"/>
              </a:ext>
            </a:extLst>
          </p:cNvPr>
          <p:cNvSpPr>
            <a:spLocks noGrp="1"/>
          </p:cNvSpPr>
          <p:nvPr>
            <p:ph type="dt" sz="half" idx="10"/>
          </p:nvPr>
        </p:nvSpPr>
        <p:spPr/>
        <p:txBody>
          <a:bodyPr/>
          <a:lstStyle/>
          <a:p>
            <a:fld id="{88EB15ED-88B9-4766-9405-10D61C02FD29}" type="datetimeFigureOut">
              <a:rPr lang="zh-CN" altLang="en-US" smtClean="0"/>
              <a:t>2022/7/27</a:t>
            </a:fld>
            <a:endParaRPr lang="zh-CN" altLang="en-US"/>
          </a:p>
        </p:txBody>
      </p:sp>
      <p:sp>
        <p:nvSpPr>
          <p:cNvPr id="5" name="页脚占位符 4">
            <a:extLst>
              <a:ext uri="{FF2B5EF4-FFF2-40B4-BE49-F238E27FC236}">
                <a16:creationId xmlns="" xmlns:a16="http://schemas.microsoft.com/office/drawing/2014/main" id="{04F548D6-B412-454A-B6FC-D6C46F43B00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78B1786C-EAED-46D5-A2E7-64C0927B6696}"/>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1734364939"/>
      </p:ext>
    </p:extLst>
  </p:cSld>
  <p:clrMapOvr>
    <a:masterClrMapping/>
  </p:clrMapOvr>
  <p:transition spd="slow" advTm="3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_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 xmlns:a16="http://schemas.microsoft.com/office/drawing/2014/main" id="{248E6151-A74A-47DE-A57A-D14D5834B9C0}"/>
              </a:ext>
            </a:extLst>
          </p:cNvPr>
          <p:cNvSpPr/>
          <p:nvPr userDrawn="1"/>
        </p:nvSpPr>
        <p:spPr>
          <a:xfrm>
            <a:off x="3556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107号-萌趣欢乐体" panose="00000500000000000000" pitchFamily="2" charset="-122"/>
              <a:ea typeface="字魂107号-萌趣欢乐体" panose="00000500000000000000" pitchFamily="2" charset="-122"/>
            </a:endParaRPr>
          </a:p>
        </p:txBody>
      </p:sp>
    </p:spTree>
    <p:extLst>
      <p:ext uri="{BB962C8B-B14F-4D97-AF65-F5344CB8AC3E}">
        <p14:creationId xmlns:p14="http://schemas.microsoft.com/office/powerpoint/2010/main" val="3007593359"/>
      </p:ext>
    </p:extLst>
  </p:cSld>
  <p:clrMapOvr>
    <a:masterClrMapping/>
  </p:clrMapOvr>
  <p:transition spd="slow" advTm="3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9C79F60-456E-4E1B-80CF-5138057E52AA}"/>
              </a:ext>
            </a:extLst>
          </p:cNvPr>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内容占位符 2">
            <a:extLst>
              <a:ext uri="{FF2B5EF4-FFF2-40B4-BE49-F238E27FC236}">
                <a16:creationId xmlns="" xmlns:a16="http://schemas.microsoft.com/office/drawing/2014/main" id="{8322A75F-289C-458E-A675-A9BAB0EFFD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a:extLst>
              <a:ext uri="{FF2B5EF4-FFF2-40B4-BE49-F238E27FC236}">
                <a16:creationId xmlns="" xmlns:a16="http://schemas.microsoft.com/office/drawing/2014/main" id="{2A362103-7EF9-44FB-B8CB-369F469324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Edit Master text styles</a:t>
            </a:r>
          </a:p>
        </p:txBody>
      </p:sp>
      <p:sp>
        <p:nvSpPr>
          <p:cNvPr id="5" name="日期占位符 4">
            <a:extLst>
              <a:ext uri="{FF2B5EF4-FFF2-40B4-BE49-F238E27FC236}">
                <a16:creationId xmlns="" xmlns:a16="http://schemas.microsoft.com/office/drawing/2014/main" id="{AABEC00A-7302-4247-9D64-87B1946DB589}"/>
              </a:ext>
            </a:extLst>
          </p:cNvPr>
          <p:cNvSpPr>
            <a:spLocks noGrp="1"/>
          </p:cNvSpPr>
          <p:nvPr>
            <p:ph type="dt" sz="half" idx="10"/>
          </p:nvPr>
        </p:nvSpPr>
        <p:spPr/>
        <p:txBody>
          <a:bodyPr/>
          <a:lstStyle/>
          <a:p>
            <a:fld id="{88EB15ED-88B9-4766-9405-10D61C02FD29}" type="datetimeFigureOut">
              <a:rPr lang="zh-CN" altLang="en-US" smtClean="0"/>
              <a:t>2022/7/27</a:t>
            </a:fld>
            <a:endParaRPr lang="zh-CN" altLang="en-US"/>
          </a:p>
        </p:txBody>
      </p:sp>
      <p:sp>
        <p:nvSpPr>
          <p:cNvPr id="6" name="页脚占位符 5">
            <a:extLst>
              <a:ext uri="{FF2B5EF4-FFF2-40B4-BE49-F238E27FC236}">
                <a16:creationId xmlns="" xmlns:a16="http://schemas.microsoft.com/office/drawing/2014/main" id="{0550A80A-2688-4854-84D7-D4BBD831ACE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660109EE-4F9E-4109-8C45-9C4D2F1E2A44}"/>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2620999277"/>
      </p:ext>
    </p:extLst>
  </p:cSld>
  <p:clrMapOvr>
    <a:masterClrMapping/>
  </p:clrMapOvr>
  <p:transition spd="slow" advTm="300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0B65AF8-4580-4AD3-A1AA-4C4840551571}"/>
              </a:ext>
            </a:extLst>
          </p:cNvPr>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图片占位符 2">
            <a:extLst>
              <a:ext uri="{FF2B5EF4-FFF2-40B4-BE49-F238E27FC236}">
                <a16:creationId xmlns="" xmlns:a16="http://schemas.microsoft.com/office/drawing/2014/main" id="{213B8CEE-E90C-48DC-ADB5-CB10E08873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zh-CN" altLang="en-US"/>
          </a:p>
        </p:txBody>
      </p:sp>
      <p:sp>
        <p:nvSpPr>
          <p:cNvPr id="4" name="文本占位符 3">
            <a:extLst>
              <a:ext uri="{FF2B5EF4-FFF2-40B4-BE49-F238E27FC236}">
                <a16:creationId xmlns="" xmlns:a16="http://schemas.microsoft.com/office/drawing/2014/main" id="{660D18C1-7883-4484-AA32-CAF699D048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Edit Master text styles</a:t>
            </a:r>
          </a:p>
        </p:txBody>
      </p:sp>
      <p:sp>
        <p:nvSpPr>
          <p:cNvPr id="5" name="日期占位符 4">
            <a:extLst>
              <a:ext uri="{FF2B5EF4-FFF2-40B4-BE49-F238E27FC236}">
                <a16:creationId xmlns="" xmlns:a16="http://schemas.microsoft.com/office/drawing/2014/main" id="{B1FC4615-6EE2-4CF0-86B4-A97F4E1FEAFB}"/>
              </a:ext>
            </a:extLst>
          </p:cNvPr>
          <p:cNvSpPr>
            <a:spLocks noGrp="1"/>
          </p:cNvSpPr>
          <p:nvPr>
            <p:ph type="dt" sz="half" idx="10"/>
          </p:nvPr>
        </p:nvSpPr>
        <p:spPr/>
        <p:txBody>
          <a:bodyPr/>
          <a:lstStyle/>
          <a:p>
            <a:fld id="{88EB15ED-88B9-4766-9405-10D61C02FD29}" type="datetimeFigureOut">
              <a:rPr lang="zh-CN" altLang="en-US" smtClean="0"/>
              <a:t>2022/7/27</a:t>
            </a:fld>
            <a:endParaRPr lang="zh-CN" altLang="en-US"/>
          </a:p>
        </p:txBody>
      </p:sp>
      <p:sp>
        <p:nvSpPr>
          <p:cNvPr id="6" name="页脚占位符 5">
            <a:extLst>
              <a:ext uri="{FF2B5EF4-FFF2-40B4-BE49-F238E27FC236}">
                <a16:creationId xmlns="" xmlns:a16="http://schemas.microsoft.com/office/drawing/2014/main" id="{8EAC1524-55FA-48D8-92C8-DE477CCAF77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75A1A1B4-AAB8-482D-B8A3-6975867A4684}"/>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1981853502"/>
      </p:ext>
    </p:extLst>
  </p:cSld>
  <p:clrMapOvr>
    <a:masterClrMapping/>
  </p:clrMapOvr>
  <p:transition spd="slow" advTm="300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DE3C3BA-953F-4065-AD25-FA765CE53F37}"/>
              </a:ext>
            </a:extLst>
          </p:cNvPr>
          <p:cNvSpPr>
            <a:spLocks noGrp="1"/>
          </p:cNvSpPr>
          <p:nvPr>
            <p:ph type="title"/>
          </p:nvPr>
        </p:nvSpPr>
        <p:spPr/>
        <p:txBody>
          <a:bodyPr/>
          <a:lstStyle/>
          <a:p>
            <a:r>
              <a:rPr lang="en-US" altLang="zh-CN"/>
              <a:t>Click to edit Master title style</a:t>
            </a:r>
            <a:endParaRPr lang="zh-CN" altLang="en-US"/>
          </a:p>
        </p:txBody>
      </p:sp>
      <p:sp>
        <p:nvSpPr>
          <p:cNvPr id="3" name="竖排文字占位符 2">
            <a:extLst>
              <a:ext uri="{FF2B5EF4-FFF2-40B4-BE49-F238E27FC236}">
                <a16:creationId xmlns="" xmlns:a16="http://schemas.microsoft.com/office/drawing/2014/main" id="{5A8B0BA4-D1A1-4EE3-A8CB-F74F8C0232E7}"/>
              </a:ext>
            </a:extLst>
          </p:cNvPr>
          <p:cNvSpPr>
            <a:spLocks noGrp="1"/>
          </p:cNvSpPr>
          <p:nvPr>
            <p:ph type="body" orient="vert" idx="1"/>
          </p:nvPr>
        </p:nvSpPr>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a:extLst>
              <a:ext uri="{FF2B5EF4-FFF2-40B4-BE49-F238E27FC236}">
                <a16:creationId xmlns="" xmlns:a16="http://schemas.microsoft.com/office/drawing/2014/main" id="{4521CAD0-EB56-461A-B7F2-7D5064F36D97}"/>
              </a:ext>
            </a:extLst>
          </p:cNvPr>
          <p:cNvSpPr>
            <a:spLocks noGrp="1"/>
          </p:cNvSpPr>
          <p:nvPr>
            <p:ph type="dt" sz="half" idx="10"/>
          </p:nvPr>
        </p:nvSpPr>
        <p:spPr/>
        <p:txBody>
          <a:bodyPr/>
          <a:lstStyle/>
          <a:p>
            <a:fld id="{88EB15ED-88B9-4766-9405-10D61C02FD29}" type="datetimeFigureOut">
              <a:rPr lang="zh-CN" altLang="en-US" smtClean="0"/>
              <a:t>2022/7/27</a:t>
            </a:fld>
            <a:endParaRPr lang="zh-CN" altLang="en-US"/>
          </a:p>
        </p:txBody>
      </p:sp>
      <p:sp>
        <p:nvSpPr>
          <p:cNvPr id="5" name="页脚占位符 4">
            <a:extLst>
              <a:ext uri="{FF2B5EF4-FFF2-40B4-BE49-F238E27FC236}">
                <a16:creationId xmlns="" xmlns:a16="http://schemas.microsoft.com/office/drawing/2014/main" id="{F426F8C6-B9EA-4808-8AE2-0D19558E51B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C861DF59-DFCF-42A0-B5B5-74F365FB4B7E}"/>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333257712"/>
      </p:ext>
    </p:extLst>
  </p:cSld>
  <p:clrMapOvr>
    <a:masterClrMapping/>
  </p:clrMapOvr>
  <p:transition spd="slow" advTm="300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8BA0731B-864E-4E06-BF84-67E5F83D9794}"/>
              </a:ext>
            </a:extLst>
          </p:cNvPr>
          <p:cNvSpPr>
            <a:spLocks noGrp="1"/>
          </p:cNvSpPr>
          <p:nvPr>
            <p:ph type="title" orient="vert"/>
          </p:nvPr>
        </p:nvSpPr>
        <p:spPr>
          <a:xfrm>
            <a:off x="8724900" y="365125"/>
            <a:ext cx="2628900" cy="5811838"/>
          </a:xfrm>
        </p:spPr>
        <p:txBody>
          <a:bodyPr vert="eaVert"/>
          <a:lstStyle/>
          <a:p>
            <a:r>
              <a:rPr lang="en-US" altLang="zh-CN"/>
              <a:t>Click to edit Master title style</a:t>
            </a:r>
            <a:endParaRPr lang="zh-CN" altLang="en-US"/>
          </a:p>
        </p:txBody>
      </p:sp>
      <p:sp>
        <p:nvSpPr>
          <p:cNvPr id="3" name="竖排文字占位符 2">
            <a:extLst>
              <a:ext uri="{FF2B5EF4-FFF2-40B4-BE49-F238E27FC236}">
                <a16:creationId xmlns="" xmlns:a16="http://schemas.microsoft.com/office/drawing/2014/main" id="{FED683AE-A59E-47E0-BEE8-6BFD44B73FAB}"/>
              </a:ext>
            </a:extLst>
          </p:cNvPr>
          <p:cNvSpPr>
            <a:spLocks noGrp="1"/>
          </p:cNvSpPr>
          <p:nvPr>
            <p:ph type="body" orient="vert" idx="1"/>
          </p:nvPr>
        </p:nvSpPr>
        <p:spPr>
          <a:xfrm>
            <a:off x="838200" y="365125"/>
            <a:ext cx="7734300" cy="5811838"/>
          </a:xfrm>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a:extLst>
              <a:ext uri="{FF2B5EF4-FFF2-40B4-BE49-F238E27FC236}">
                <a16:creationId xmlns="" xmlns:a16="http://schemas.microsoft.com/office/drawing/2014/main" id="{8493F87D-A8E0-49F8-9370-32DB4A8B85F9}"/>
              </a:ext>
            </a:extLst>
          </p:cNvPr>
          <p:cNvSpPr>
            <a:spLocks noGrp="1"/>
          </p:cNvSpPr>
          <p:nvPr>
            <p:ph type="dt" sz="half" idx="10"/>
          </p:nvPr>
        </p:nvSpPr>
        <p:spPr/>
        <p:txBody>
          <a:bodyPr/>
          <a:lstStyle/>
          <a:p>
            <a:fld id="{88EB15ED-88B9-4766-9405-10D61C02FD29}" type="datetimeFigureOut">
              <a:rPr lang="zh-CN" altLang="en-US" smtClean="0"/>
              <a:t>2022/7/27</a:t>
            </a:fld>
            <a:endParaRPr lang="zh-CN" altLang="en-US"/>
          </a:p>
        </p:txBody>
      </p:sp>
      <p:sp>
        <p:nvSpPr>
          <p:cNvPr id="5" name="页脚占位符 4">
            <a:extLst>
              <a:ext uri="{FF2B5EF4-FFF2-40B4-BE49-F238E27FC236}">
                <a16:creationId xmlns="" xmlns:a16="http://schemas.microsoft.com/office/drawing/2014/main" id="{C5DE653A-0968-4E82-8CA3-1D7D5C0F769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18921D96-E7E1-4180-BE90-5E0AEA078CCB}"/>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1981464716"/>
      </p:ext>
    </p:extLst>
  </p:cSld>
  <p:clrMapOvr>
    <a:masterClrMapping/>
  </p:clrMapOvr>
  <p:transition spd="slow" advTm="300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4686608"/>
      </p:ext>
    </p:extLst>
  </p:cSld>
  <p:clrMapOvr>
    <a:masterClrMapping/>
  </p:clrMapOvr>
  <p:transition spd="slow" advTm="3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183BB68-9340-45A5-9DF9-75149E7D054E}"/>
              </a:ext>
            </a:extLst>
          </p:cNvPr>
          <p:cNvSpPr>
            <a:spLocks noGrp="1"/>
          </p:cNvSpPr>
          <p:nvPr>
            <p:ph type="title"/>
          </p:nvPr>
        </p:nvSpPr>
        <p:spPr/>
        <p:txBody>
          <a:bodyPr/>
          <a:lstStyle/>
          <a:p>
            <a:r>
              <a:rPr lang="en-US" altLang="zh-CN"/>
              <a:t>Click to edit Master title style</a:t>
            </a:r>
            <a:endParaRPr lang="zh-CN" altLang="en-US"/>
          </a:p>
        </p:txBody>
      </p:sp>
      <p:sp>
        <p:nvSpPr>
          <p:cNvPr id="3" name="内容占位符 2">
            <a:extLst>
              <a:ext uri="{FF2B5EF4-FFF2-40B4-BE49-F238E27FC236}">
                <a16:creationId xmlns="" xmlns:a16="http://schemas.microsoft.com/office/drawing/2014/main" id="{BFF37043-7C13-41D8-B045-D914CA75D42F}"/>
              </a:ext>
            </a:extLst>
          </p:cNvPr>
          <p:cNvSpPr>
            <a:spLocks noGrp="1"/>
          </p:cNvSpPr>
          <p:nvPr>
            <p:ph idx="1"/>
          </p:nvPr>
        </p:nvSpPr>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a:extLst>
              <a:ext uri="{FF2B5EF4-FFF2-40B4-BE49-F238E27FC236}">
                <a16:creationId xmlns="" xmlns:a16="http://schemas.microsoft.com/office/drawing/2014/main" id="{386FCAB9-0B94-4A46-822A-45ED05C4E166}"/>
              </a:ext>
            </a:extLst>
          </p:cNvPr>
          <p:cNvSpPr>
            <a:spLocks noGrp="1"/>
          </p:cNvSpPr>
          <p:nvPr>
            <p:ph type="dt" sz="half" idx="10"/>
          </p:nvPr>
        </p:nvSpPr>
        <p:spPr/>
        <p:txBody>
          <a:bodyPr/>
          <a:lstStyle/>
          <a:p>
            <a:fld id="{88EB15ED-88B9-4766-9405-10D61C02FD29}" type="datetimeFigureOut">
              <a:rPr lang="zh-CN" altLang="en-US" smtClean="0"/>
              <a:t>2022/7/27</a:t>
            </a:fld>
            <a:endParaRPr lang="zh-CN" altLang="en-US"/>
          </a:p>
        </p:txBody>
      </p:sp>
      <p:sp>
        <p:nvSpPr>
          <p:cNvPr id="5" name="页脚占位符 4">
            <a:extLst>
              <a:ext uri="{FF2B5EF4-FFF2-40B4-BE49-F238E27FC236}">
                <a16:creationId xmlns="" xmlns:a16="http://schemas.microsoft.com/office/drawing/2014/main" id="{03502201-B138-456E-A301-64B45DD78D8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CBAE3243-3B82-45A1-A0C4-1D91534233A2}"/>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1399263847"/>
      </p:ext>
    </p:extLst>
  </p:cSld>
  <p:clrMapOvr>
    <a:masterClrMapping/>
  </p:clrMapOvr>
  <p:transition spd="slow" advTm="3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CF4CCF9-EEF7-4826-A5BC-F66EFCFA3C1E}"/>
              </a:ext>
            </a:extLst>
          </p:cNvPr>
          <p:cNvSpPr>
            <a:spLocks noGrp="1"/>
          </p:cNvSpPr>
          <p:nvPr>
            <p:ph type="title"/>
          </p:nvPr>
        </p:nvSpPr>
        <p:spPr>
          <a:xfrm>
            <a:off x="831850" y="1709738"/>
            <a:ext cx="10515600" cy="2852737"/>
          </a:xfrm>
        </p:spPr>
        <p:txBody>
          <a:bodyPr anchor="b"/>
          <a:lstStyle>
            <a:lvl1pPr>
              <a:defRPr sz="6000"/>
            </a:lvl1pPr>
          </a:lstStyle>
          <a:p>
            <a:r>
              <a:rPr lang="en-US" altLang="zh-CN"/>
              <a:t>Click to edit Master title style</a:t>
            </a:r>
            <a:endParaRPr lang="zh-CN" altLang="en-US"/>
          </a:p>
        </p:txBody>
      </p:sp>
      <p:sp>
        <p:nvSpPr>
          <p:cNvPr id="3" name="文本占位符 2">
            <a:extLst>
              <a:ext uri="{FF2B5EF4-FFF2-40B4-BE49-F238E27FC236}">
                <a16:creationId xmlns="" xmlns:a16="http://schemas.microsoft.com/office/drawing/2014/main" id="{9C83AF09-1352-4A88-99FC-F813F4407B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Edit Master text styles</a:t>
            </a:r>
          </a:p>
        </p:txBody>
      </p:sp>
      <p:sp>
        <p:nvSpPr>
          <p:cNvPr id="4" name="日期占位符 3">
            <a:extLst>
              <a:ext uri="{FF2B5EF4-FFF2-40B4-BE49-F238E27FC236}">
                <a16:creationId xmlns="" xmlns:a16="http://schemas.microsoft.com/office/drawing/2014/main" id="{1ACDCEF6-2A89-4359-BB5C-FE1B82A897F8}"/>
              </a:ext>
            </a:extLst>
          </p:cNvPr>
          <p:cNvSpPr>
            <a:spLocks noGrp="1"/>
          </p:cNvSpPr>
          <p:nvPr>
            <p:ph type="dt" sz="half" idx="10"/>
          </p:nvPr>
        </p:nvSpPr>
        <p:spPr/>
        <p:txBody>
          <a:bodyPr/>
          <a:lstStyle/>
          <a:p>
            <a:fld id="{88EB15ED-88B9-4766-9405-10D61C02FD29}" type="datetimeFigureOut">
              <a:rPr lang="zh-CN" altLang="en-US" smtClean="0"/>
              <a:t>2022/7/27</a:t>
            </a:fld>
            <a:endParaRPr lang="zh-CN" altLang="en-US"/>
          </a:p>
        </p:txBody>
      </p:sp>
      <p:sp>
        <p:nvSpPr>
          <p:cNvPr id="5" name="页脚占位符 4">
            <a:extLst>
              <a:ext uri="{FF2B5EF4-FFF2-40B4-BE49-F238E27FC236}">
                <a16:creationId xmlns="" xmlns:a16="http://schemas.microsoft.com/office/drawing/2014/main" id="{E7577732-3FBC-4D8C-BDA8-110F1F82267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75935D6F-49F4-44A1-BD88-A04E0A96D988}"/>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3921968303"/>
      </p:ext>
    </p:extLst>
  </p:cSld>
  <p:clrMapOvr>
    <a:masterClrMapping/>
  </p:clrMapOvr>
  <p:transition spd="slow" advTm="3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A565361-D2BE-4709-861C-3A40981981D7}"/>
              </a:ext>
            </a:extLst>
          </p:cNvPr>
          <p:cNvSpPr>
            <a:spLocks noGrp="1"/>
          </p:cNvSpPr>
          <p:nvPr>
            <p:ph type="title"/>
          </p:nvPr>
        </p:nvSpPr>
        <p:spPr/>
        <p:txBody>
          <a:bodyPr/>
          <a:lstStyle/>
          <a:p>
            <a:r>
              <a:rPr lang="en-US" altLang="zh-CN"/>
              <a:t>Click to edit Master title style</a:t>
            </a:r>
            <a:endParaRPr lang="zh-CN" altLang="en-US"/>
          </a:p>
        </p:txBody>
      </p:sp>
      <p:sp>
        <p:nvSpPr>
          <p:cNvPr id="3" name="内容占位符 2">
            <a:extLst>
              <a:ext uri="{FF2B5EF4-FFF2-40B4-BE49-F238E27FC236}">
                <a16:creationId xmlns="" xmlns:a16="http://schemas.microsoft.com/office/drawing/2014/main" id="{A17C04E3-CD1D-4435-A33A-CD1999862A78}"/>
              </a:ext>
            </a:extLst>
          </p:cNvPr>
          <p:cNvSpPr>
            <a:spLocks noGrp="1"/>
          </p:cNvSpPr>
          <p:nvPr>
            <p:ph sz="half" idx="1"/>
          </p:nvPr>
        </p:nvSpPr>
        <p:spPr>
          <a:xfrm>
            <a:off x="838200" y="1825625"/>
            <a:ext cx="5181600" cy="435133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a:extLst>
              <a:ext uri="{FF2B5EF4-FFF2-40B4-BE49-F238E27FC236}">
                <a16:creationId xmlns="" xmlns:a16="http://schemas.microsoft.com/office/drawing/2014/main" id="{6D7B32CC-0BFC-44B2-A415-64E99A805C98}"/>
              </a:ext>
            </a:extLst>
          </p:cNvPr>
          <p:cNvSpPr>
            <a:spLocks noGrp="1"/>
          </p:cNvSpPr>
          <p:nvPr>
            <p:ph sz="half" idx="2"/>
          </p:nvPr>
        </p:nvSpPr>
        <p:spPr>
          <a:xfrm>
            <a:off x="6172200" y="1825625"/>
            <a:ext cx="5181600" cy="435133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a:extLst>
              <a:ext uri="{FF2B5EF4-FFF2-40B4-BE49-F238E27FC236}">
                <a16:creationId xmlns="" xmlns:a16="http://schemas.microsoft.com/office/drawing/2014/main" id="{D643D789-0EBD-4407-8FAC-D1A3AB8E7C44}"/>
              </a:ext>
            </a:extLst>
          </p:cNvPr>
          <p:cNvSpPr>
            <a:spLocks noGrp="1"/>
          </p:cNvSpPr>
          <p:nvPr>
            <p:ph type="dt" sz="half" idx="10"/>
          </p:nvPr>
        </p:nvSpPr>
        <p:spPr/>
        <p:txBody>
          <a:bodyPr/>
          <a:lstStyle/>
          <a:p>
            <a:fld id="{88EB15ED-88B9-4766-9405-10D61C02FD29}" type="datetimeFigureOut">
              <a:rPr lang="zh-CN" altLang="en-US" smtClean="0"/>
              <a:t>2022/7/27</a:t>
            </a:fld>
            <a:endParaRPr lang="zh-CN" altLang="en-US"/>
          </a:p>
        </p:txBody>
      </p:sp>
      <p:sp>
        <p:nvSpPr>
          <p:cNvPr id="6" name="页脚占位符 5">
            <a:extLst>
              <a:ext uri="{FF2B5EF4-FFF2-40B4-BE49-F238E27FC236}">
                <a16:creationId xmlns="" xmlns:a16="http://schemas.microsoft.com/office/drawing/2014/main" id="{7822E30C-4360-4318-B1C2-7ABD2DB33F4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6EDDECC2-835E-4D68-BFC5-EA4C99518FC9}"/>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2152756961"/>
      </p:ext>
    </p:extLst>
  </p:cSld>
  <p:clrMapOvr>
    <a:masterClrMapping/>
  </p:clrMapOvr>
  <p:transition spd="slow" advTm="3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66D68D0-4882-49E7-99FD-302ADEB03E3C}"/>
              </a:ext>
            </a:extLst>
          </p:cNvPr>
          <p:cNvSpPr>
            <a:spLocks noGrp="1"/>
          </p:cNvSpPr>
          <p:nvPr>
            <p:ph type="title"/>
          </p:nvPr>
        </p:nvSpPr>
        <p:spPr>
          <a:xfrm>
            <a:off x="839788" y="365125"/>
            <a:ext cx="10515600" cy="1325563"/>
          </a:xfrm>
        </p:spPr>
        <p:txBody>
          <a:bodyPr/>
          <a:lstStyle/>
          <a:p>
            <a:r>
              <a:rPr lang="en-US" altLang="zh-CN"/>
              <a:t>Click to edit Master title style</a:t>
            </a:r>
            <a:endParaRPr lang="zh-CN" altLang="en-US"/>
          </a:p>
        </p:txBody>
      </p:sp>
      <p:sp>
        <p:nvSpPr>
          <p:cNvPr id="3" name="文本占位符 2">
            <a:extLst>
              <a:ext uri="{FF2B5EF4-FFF2-40B4-BE49-F238E27FC236}">
                <a16:creationId xmlns="" xmlns:a16="http://schemas.microsoft.com/office/drawing/2014/main" id="{2798ABAB-ECC3-4F49-BAB6-E25A7C3064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4" name="内容占位符 3">
            <a:extLst>
              <a:ext uri="{FF2B5EF4-FFF2-40B4-BE49-F238E27FC236}">
                <a16:creationId xmlns="" xmlns:a16="http://schemas.microsoft.com/office/drawing/2014/main" id="{AF67B60B-3301-40A4-8634-4DC890F093C2}"/>
              </a:ext>
            </a:extLst>
          </p:cNvPr>
          <p:cNvSpPr>
            <a:spLocks noGrp="1"/>
          </p:cNvSpPr>
          <p:nvPr>
            <p:ph sz="half" idx="2"/>
          </p:nvPr>
        </p:nvSpPr>
        <p:spPr>
          <a:xfrm>
            <a:off x="839788" y="2505075"/>
            <a:ext cx="5157787" cy="368458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a:extLst>
              <a:ext uri="{FF2B5EF4-FFF2-40B4-BE49-F238E27FC236}">
                <a16:creationId xmlns="" xmlns:a16="http://schemas.microsoft.com/office/drawing/2014/main" id="{F447C786-89D8-4586-9FDA-E9464DFCE7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6" name="内容占位符 5">
            <a:extLst>
              <a:ext uri="{FF2B5EF4-FFF2-40B4-BE49-F238E27FC236}">
                <a16:creationId xmlns="" xmlns:a16="http://schemas.microsoft.com/office/drawing/2014/main" id="{0137B4B1-DC45-4235-9C30-51CC076C5CCA}"/>
              </a:ext>
            </a:extLst>
          </p:cNvPr>
          <p:cNvSpPr>
            <a:spLocks noGrp="1"/>
          </p:cNvSpPr>
          <p:nvPr>
            <p:ph sz="quarter" idx="4"/>
          </p:nvPr>
        </p:nvSpPr>
        <p:spPr>
          <a:xfrm>
            <a:off x="6172200" y="2505075"/>
            <a:ext cx="5183188" cy="368458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a:extLst>
              <a:ext uri="{FF2B5EF4-FFF2-40B4-BE49-F238E27FC236}">
                <a16:creationId xmlns="" xmlns:a16="http://schemas.microsoft.com/office/drawing/2014/main" id="{AB625036-2875-421C-9091-AC81B6D9DCBD}"/>
              </a:ext>
            </a:extLst>
          </p:cNvPr>
          <p:cNvSpPr>
            <a:spLocks noGrp="1"/>
          </p:cNvSpPr>
          <p:nvPr>
            <p:ph type="dt" sz="half" idx="10"/>
          </p:nvPr>
        </p:nvSpPr>
        <p:spPr/>
        <p:txBody>
          <a:bodyPr/>
          <a:lstStyle/>
          <a:p>
            <a:fld id="{88EB15ED-88B9-4766-9405-10D61C02FD29}" type="datetimeFigureOut">
              <a:rPr lang="zh-CN" altLang="en-US" smtClean="0"/>
              <a:t>2022/7/27</a:t>
            </a:fld>
            <a:endParaRPr lang="zh-CN" altLang="en-US"/>
          </a:p>
        </p:txBody>
      </p:sp>
      <p:sp>
        <p:nvSpPr>
          <p:cNvPr id="8" name="页脚占位符 7">
            <a:extLst>
              <a:ext uri="{FF2B5EF4-FFF2-40B4-BE49-F238E27FC236}">
                <a16:creationId xmlns="" xmlns:a16="http://schemas.microsoft.com/office/drawing/2014/main" id="{C5707A95-E157-490B-BAF3-29FAA035B88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 xmlns:a16="http://schemas.microsoft.com/office/drawing/2014/main" id="{05D8CA39-64A1-4BA0-B773-22F28D1873D9}"/>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2346983821"/>
      </p:ext>
    </p:extLst>
  </p:cSld>
  <p:clrMapOvr>
    <a:masterClrMapping/>
  </p:clrMapOvr>
  <p:transition spd="slow" advTm="3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EDB7602-9F35-4839-8C57-33826D2B4414}"/>
              </a:ext>
            </a:extLst>
          </p:cNvPr>
          <p:cNvSpPr>
            <a:spLocks noGrp="1"/>
          </p:cNvSpPr>
          <p:nvPr>
            <p:ph type="title"/>
          </p:nvPr>
        </p:nvSpPr>
        <p:spPr/>
        <p:txBody>
          <a:bodyPr/>
          <a:lstStyle/>
          <a:p>
            <a:r>
              <a:rPr lang="en-US" altLang="zh-CN"/>
              <a:t>Click to edit Master title style</a:t>
            </a:r>
            <a:endParaRPr lang="zh-CN" altLang="en-US"/>
          </a:p>
        </p:txBody>
      </p:sp>
      <p:sp>
        <p:nvSpPr>
          <p:cNvPr id="3" name="日期占位符 2">
            <a:extLst>
              <a:ext uri="{FF2B5EF4-FFF2-40B4-BE49-F238E27FC236}">
                <a16:creationId xmlns="" xmlns:a16="http://schemas.microsoft.com/office/drawing/2014/main" id="{5D9A2F13-40AA-4DED-AD91-3A5AD538F0B4}"/>
              </a:ext>
            </a:extLst>
          </p:cNvPr>
          <p:cNvSpPr>
            <a:spLocks noGrp="1"/>
          </p:cNvSpPr>
          <p:nvPr>
            <p:ph type="dt" sz="half" idx="10"/>
          </p:nvPr>
        </p:nvSpPr>
        <p:spPr/>
        <p:txBody>
          <a:bodyPr/>
          <a:lstStyle/>
          <a:p>
            <a:fld id="{88EB15ED-88B9-4766-9405-10D61C02FD29}" type="datetimeFigureOut">
              <a:rPr lang="zh-CN" altLang="en-US" smtClean="0"/>
              <a:t>2022/7/27</a:t>
            </a:fld>
            <a:endParaRPr lang="zh-CN" altLang="en-US"/>
          </a:p>
        </p:txBody>
      </p:sp>
      <p:sp>
        <p:nvSpPr>
          <p:cNvPr id="4" name="页脚占位符 3">
            <a:extLst>
              <a:ext uri="{FF2B5EF4-FFF2-40B4-BE49-F238E27FC236}">
                <a16:creationId xmlns="" xmlns:a16="http://schemas.microsoft.com/office/drawing/2014/main" id="{FD926094-C2B7-4BD2-86B7-D4C1BEEA931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 xmlns:a16="http://schemas.microsoft.com/office/drawing/2014/main" id="{27F2295E-923B-411B-ACE7-7F549E4B4A17}"/>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2225467684"/>
      </p:ext>
    </p:extLst>
  </p:cSld>
  <p:clrMapOvr>
    <a:masterClrMapping/>
  </p:clrMapOvr>
  <p:transition spd="slow" advTm="3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 xmlns:a16="http://schemas.microsoft.com/office/drawing/2014/main" id="{248E6151-A74A-47DE-A57A-D14D5834B9C0}"/>
              </a:ext>
            </a:extLst>
          </p:cNvPr>
          <p:cNvSpPr/>
          <p:nvPr userDrawn="1"/>
        </p:nvSpPr>
        <p:spPr>
          <a:xfrm>
            <a:off x="3302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107号-萌趣欢乐体" panose="00000500000000000000" pitchFamily="2" charset="-122"/>
              <a:ea typeface="字魂107号-萌趣欢乐体" panose="00000500000000000000" pitchFamily="2" charset="-122"/>
            </a:endParaRPr>
          </a:p>
        </p:txBody>
      </p:sp>
    </p:spTree>
    <p:extLst>
      <p:ext uri="{BB962C8B-B14F-4D97-AF65-F5344CB8AC3E}">
        <p14:creationId xmlns:p14="http://schemas.microsoft.com/office/powerpoint/2010/main" val="3603575816"/>
      </p:ext>
    </p:extLst>
  </p:cSld>
  <p:clrMapOvr>
    <a:masterClrMapping/>
  </p:clrMapOvr>
  <p:transition spd="slow" advTm="3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 xmlns:a16="http://schemas.microsoft.com/office/drawing/2014/main" id="{248E6151-A74A-47DE-A57A-D14D5834B9C0}"/>
              </a:ext>
            </a:extLst>
          </p:cNvPr>
          <p:cNvSpPr/>
          <p:nvPr userDrawn="1"/>
        </p:nvSpPr>
        <p:spPr>
          <a:xfrm>
            <a:off x="3302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107号-萌趣欢乐体" panose="00000500000000000000" pitchFamily="2" charset="-122"/>
              <a:ea typeface="字魂107号-萌趣欢乐体" panose="00000500000000000000" pitchFamily="2" charset="-122"/>
            </a:endParaRPr>
          </a:p>
        </p:txBody>
      </p:sp>
    </p:spTree>
    <p:extLst>
      <p:ext uri="{BB962C8B-B14F-4D97-AF65-F5344CB8AC3E}">
        <p14:creationId xmlns:p14="http://schemas.microsoft.com/office/powerpoint/2010/main" val="3478940401"/>
      </p:ext>
    </p:extLst>
  </p:cSld>
  <p:clrMapOvr>
    <a:masterClrMapping/>
  </p:clrMapOvr>
  <p:transition spd="slow" advTm="3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 xmlns:a16="http://schemas.microsoft.com/office/drawing/2014/main" id="{248E6151-A74A-47DE-A57A-D14D5834B9C0}"/>
              </a:ext>
            </a:extLst>
          </p:cNvPr>
          <p:cNvSpPr/>
          <p:nvPr userDrawn="1"/>
        </p:nvSpPr>
        <p:spPr>
          <a:xfrm>
            <a:off x="3556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107号-萌趣欢乐体" panose="00000500000000000000" pitchFamily="2" charset="-122"/>
              <a:ea typeface="字魂107号-萌趣欢乐体" panose="00000500000000000000" pitchFamily="2" charset="-122"/>
            </a:endParaRPr>
          </a:p>
        </p:txBody>
      </p:sp>
    </p:spTree>
    <p:extLst>
      <p:ext uri="{BB962C8B-B14F-4D97-AF65-F5344CB8AC3E}">
        <p14:creationId xmlns:p14="http://schemas.microsoft.com/office/powerpoint/2010/main" val="1339376664"/>
      </p:ext>
    </p:extLst>
  </p:cSld>
  <p:clrMapOvr>
    <a:masterClrMapping/>
  </p:clrMapOvr>
  <p:transition spd="slow" advTm="3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78264AA3-EF09-4136-B307-ECB9924162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09E6073F-BC80-4BD9-B052-AA5FE099CA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 xmlns:a16="http://schemas.microsoft.com/office/drawing/2014/main" id="{CA33251D-8FD4-4180-ABCD-BFBB3A1F4F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107号-萌趣欢乐体" panose="00000500000000000000" pitchFamily="2" charset="-122"/>
                <a:ea typeface="字魂107号-萌趣欢乐体" panose="00000500000000000000" pitchFamily="2" charset="-122"/>
              </a:defRPr>
            </a:lvl1pPr>
          </a:lstStyle>
          <a:p>
            <a:fld id="{88EB15ED-88B9-4766-9405-10D61C02FD29}" type="datetimeFigureOut">
              <a:rPr lang="zh-CN" altLang="en-US" smtClean="0"/>
              <a:pPr/>
              <a:t>2022/7/27</a:t>
            </a:fld>
            <a:endParaRPr lang="zh-CN" altLang="en-US" dirty="0"/>
          </a:p>
        </p:txBody>
      </p:sp>
      <p:sp>
        <p:nvSpPr>
          <p:cNvPr id="5" name="页脚占位符 4">
            <a:extLst>
              <a:ext uri="{FF2B5EF4-FFF2-40B4-BE49-F238E27FC236}">
                <a16:creationId xmlns="" xmlns:a16="http://schemas.microsoft.com/office/drawing/2014/main" id="{1C0D2D06-3AEC-41B8-A039-37380CF05E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107号-萌趣欢乐体" panose="00000500000000000000" pitchFamily="2" charset="-122"/>
                <a:ea typeface="字魂107号-萌趣欢乐体" panose="00000500000000000000" pitchFamily="2" charset="-122"/>
              </a:defRPr>
            </a:lvl1pPr>
          </a:lstStyle>
          <a:p>
            <a:endParaRPr lang="zh-CN" altLang="en-US" dirty="0"/>
          </a:p>
        </p:txBody>
      </p:sp>
      <p:sp>
        <p:nvSpPr>
          <p:cNvPr id="6" name="灯片编号占位符 5">
            <a:extLst>
              <a:ext uri="{FF2B5EF4-FFF2-40B4-BE49-F238E27FC236}">
                <a16:creationId xmlns="" xmlns:a16="http://schemas.microsoft.com/office/drawing/2014/main" id="{BFBC5792-E88B-4FAA-B0A8-6A692BE947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107号-萌趣欢乐体" panose="00000500000000000000" pitchFamily="2" charset="-122"/>
                <a:ea typeface="字魂107号-萌趣欢乐体" panose="00000500000000000000" pitchFamily="2" charset="-122"/>
              </a:defRPr>
            </a:lvl1pPr>
          </a:lstStyle>
          <a:p>
            <a:fld id="{A0B78919-47BD-42F6-9240-8F0689047340}" type="slidenum">
              <a:rPr lang="zh-CN" altLang="en-US" smtClean="0"/>
              <a:pPr/>
              <a:t>‹#›</a:t>
            </a:fld>
            <a:endParaRPr lang="zh-CN" altLang="en-US" dirty="0"/>
          </a:p>
        </p:txBody>
      </p:sp>
    </p:spTree>
    <p:extLst>
      <p:ext uri="{BB962C8B-B14F-4D97-AF65-F5344CB8AC3E}">
        <p14:creationId xmlns:p14="http://schemas.microsoft.com/office/powerpoint/2010/main" val="14159990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107号-萌趣欢乐体" panose="00000500000000000000" pitchFamily="2" charset="-122"/>
          <a:ea typeface="字魂107号-萌趣欢乐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107号-萌趣欢乐体" panose="00000500000000000000" pitchFamily="2" charset="-122"/>
          <a:ea typeface="字魂107号-萌趣欢乐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107号-萌趣欢乐体" panose="00000500000000000000" pitchFamily="2" charset="-122"/>
          <a:ea typeface="字魂107号-萌趣欢乐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107号-萌趣欢乐体" panose="00000500000000000000" pitchFamily="2" charset="-122"/>
          <a:ea typeface="字魂107号-萌趣欢乐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107号-萌趣欢乐体" panose="00000500000000000000" pitchFamily="2" charset="-122"/>
          <a:ea typeface="字魂107号-萌趣欢乐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7.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7.png"/><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35.png"/><Relationship Id="rId5" Type="http://schemas.openxmlformats.org/officeDocument/2006/relationships/image" Target="../media/image34.emf"/><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7.png"/><Relationship Id="rId7"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2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7.png"/><Relationship Id="rId7"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2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7.png"/><Relationship Id="rId7"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39.png"/><Relationship Id="rId9"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cstate="print">
            <a:extLst>
              <a:ext uri="{28A0092B-C50C-407E-A947-70E740481C1C}">
                <a14:useLocalDpi xmlns:a14="http://schemas.microsoft.com/office/drawing/2010/main" val="0"/>
              </a:ext>
            </a:extLst>
          </a:blip>
          <a:srcRect r="-68"/>
          <a:stretch/>
        </p:blipFill>
        <p:spPr>
          <a:xfrm>
            <a:off x="1" y="-32717"/>
            <a:ext cx="12192001" cy="6858000"/>
          </a:xfrm>
          <a:prstGeom prst="rect">
            <a:avLst/>
          </a:prstGeom>
        </p:spPr>
      </p:pic>
      <p:pic>
        <p:nvPicPr>
          <p:cNvPr id="29" name="图片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805529"/>
            <a:ext cx="12192000" cy="1978839"/>
          </a:xfrm>
          <a:prstGeom prst="rect">
            <a:avLst/>
          </a:prstGeom>
        </p:spPr>
      </p:pic>
      <p:pic>
        <p:nvPicPr>
          <p:cNvPr id="30" name="图片 29"/>
          <p:cNvPicPr>
            <a:picLocks noChangeAspect="1"/>
          </p:cNvPicPr>
          <p:nvPr/>
        </p:nvPicPr>
        <p:blipFill rotWithShape="1">
          <a:blip r:embed="rId5" cstate="print">
            <a:extLst>
              <a:ext uri="{28A0092B-C50C-407E-A947-70E740481C1C}">
                <a14:useLocalDpi xmlns:a14="http://schemas.microsoft.com/office/drawing/2010/main" val="0"/>
              </a:ext>
            </a:extLst>
          </a:blip>
          <a:srcRect l="4756" t="50672" r="72341" b="6471"/>
          <a:stretch/>
        </p:blipFill>
        <p:spPr>
          <a:xfrm>
            <a:off x="9574615" y="3167470"/>
            <a:ext cx="2792232" cy="2612573"/>
          </a:xfrm>
          <a:prstGeom prst="rect">
            <a:avLst/>
          </a:prstGeom>
        </p:spPr>
      </p:pic>
      <p:pic>
        <p:nvPicPr>
          <p:cNvPr id="34" name="图片 33"/>
          <p:cNvPicPr>
            <a:picLocks noChangeAspect="1"/>
          </p:cNvPicPr>
          <p:nvPr/>
        </p:nvPicPr>
        <p:blipFill rotWithShape="1">
          <a:blip r:embed="rId6" cstate="print">
            <a:extLst>
              <a:ext uri="{28A0092B-C50C-407E-A947-70E740481C1C}">
                <a14:useLocalDpi xmlns:a14="http://schemas.microsoft.com/office/drawing/2010/main" val="0"/>
              </a:ext>
            </a:extLst>
          </a:blip>
          <a:srcRect l="30559" t="61769" r="63251" b="27992"/>
          <a:stretch/>
        </p:blipFill>
        <p:spPr>
          <a:xfrm>
            <a:off x="2674949" y="5307250"/>
            <a:ext cx="696685" cy="576106"/>
          </a:xfrm>
          <a:prstGeom prst="rect">
            <a:avLst/>
          </a:prstGeom>
        </p:spPr>
      </p:pic>
      <p:pic>
        <p:nvPicPr>
          <p:cNvPr id="39" name="图片 38"/>
          <p:cNvPicPr>
            <a:picLocks noChangeAspect="1"/>
          </p:cNvPicPr>
          <p:nvPr/>
        </p:nvPicPr>
        <p:blipFill rotWithShape="1">
          <a:blip r:embed="rId7" cstate="print">
            <a:extLst>
              <a:ext uri="{28A0092B-C50C-407E-A947-70E740481C1C}">
                <a14:useLocalDpi xmlns:a14="http://schemas.microsoft.com/office/drawing/2010/main" val="0"/>
              </a:ext>
            </a:extLst>
          </a:blip>
          <a:srcRect l="36969" t="-1905" r="36907" b="76085"/>
          <a:stretch/>
        </p:blipFill>
        <p:spPr>
          <a:xfrm>
            <a:off x="10883896" y="219094"/>
            <a:ext cx="996117" cy="654942"/>
          </a:xfrm>
          <a:prstGeom prst="rect">
            <a:avLst/>
          </a:prstGeom>
        </p:spPr>
      </p:pic>
      <p:grpSp>
        <p:nvGrpSpPr>
          <p:cNvPr id="40" name="组合 39"/>
          <p:cNvGrpSpPr/>
          <p:nvPr/>
        </p:nvGrpSpPr>
        <p:grpSpPr>
          <a:xfrm>
            <a:off x="225819" y="1"/>
            <a:ext cx="1131267" cy="1131267"/>
            <a:chOff x="2573534" y="-1821132"/>
            <a:chExt cx="1035154" cy="1035154"/>
          </a:xfrm>
        </p:grpSpPr>
        <p:sp>
          <p:nvSpPr>
            <p:cNvPr id="41" name="七角星 40"/>
            <p:cNvSpPr/>
            <p:nvPr/>
          </p:nvSpPr>
          <p:spPr>
            <a:xfrm>
              <a:off x="2573534" y="-1821132"/>
              <a:ext cx="1035154" cy="1035154"/>
            </a:xfrm>
            <a:prstGeom prst="star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nvSpPr>
          <p:spPr>
            <a:xfrm>
              <a:off x="2779980" y="-1554055"/>
              <a:ext cx="577495" cy="57749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3" name="图片 42"/>
          <p:cNvPicPr>
            <a:picLocks noChangeAspect="1"/>
          </p:cNvPicPr>
          <p:nvPr/>
        </p:nvPicPr>
        <p:blipFill rotWithShape="1">
          <a:blip r:embed="rId8" cstate="print">
            <a:extLst>
              <a:ext uri="{28A0092B-C50C-407E-A947-70E740481C1C}">
                <a14:useLocalDpi xmlns:a14="http://schemas.microsoft.com/office/drawing/2010/main" val="0"/>
              </a:ext>
            </a:extLst>
          </a:blip>
          <a:srcRect l="5151" t="61587" r="75623" b="8563"/>
          <a:stretch/>
        </p:blipFill>
        <p:spPr>
          <a:xfrm>
            <a:off x="11128992" y="5657352"/>
            <a:ext cx="736010" cy="760198"/>
          </a:xfrm>
          <a:prstGeom prst="rect">
            <a:avLst/>
          </a:prstGeom>
        </p:spPr>
      </p:pic>
      <p:sp>
        <p:nvSpPr>
          <p:cNvPr id="56" name="文本框 55"/>
          <p:cNvSpPr txBox="1"/>
          <p:nvPr/>
        </p:nvSpPr>
        <p:spPr>
          <a:xfrm>
            <a:off x="9738709" y="-1250496"/>
            <a:ext cx="877163" cy="369332"/>
          </a:xfrm>
          <a:prstGeom prst="rect">
            <a:avLst/>
          </a:prstGeom>
          <a:noFill/>
        </p:spPr>
        <p:txBody>
          <a:bodyPr wrap="none" rtlCol="0">
            <a:spAutoFit/>
          </a:bodyPr>
          <a:lstStyle/>
          <a:p>
            <a:r>
              <a:rPr lang="zh-CN" altLang="en-US" dirty="0"/>
              <a:t>延迟符</a:t>
            </a:r>
          </a:p>
        </p:txBody>
      </p:sp>
      <p:pic>
        <p:nvPicPr>
          <p:cNvPr id="22" name="图片 21"/>
          <p:cNvPicPr>
            <a:picLocks noChangeAspect="1"/>
          </p:cNvPicPr>
          <p:nvPr/>
        </p:nvPicPr>
        <p:blipFill rotWithShape="1">
          <a:blip r:embed="rId9" cstate="print">
            <a:extLst>
              <a:ext uri="{28A0092B-C50C-407E-A947-70E740481C1C}">
                <a14:useLocalDpi xmlns:a14="http://schemas.microsoft.com/office/drawing/2010/main" val="0"/>
              </a:ext>
            </a:extLst>
          </a:blip>
          <a:srcRect l="35738" t="13820" r="48495" b="13532"/>
          <a:stretch/>
        </p:blipFill>
        <p:spPr>
          <a:xfrm rot="649226">
            <a:off x="9207154" y="4455971"/>
            <a:ext cx="1596572" cy="1930400"/>
          </a:xfrm>
          <a:prstGeom prst="rect">
            <a:avLst/>
          </a:prstGeom>
        </p:spPr>
      </p:pic>
      <p:pic>
        <p:nvPicPr>
          <p:cNvPr id="23" name="图片 22"/>
          <p:cNvPicPr>
            <a:picLocks noChangeAspect="1"/>
          </p:cNvPicPr>
          <p:nvPr/>
        </p:nvPicPr>
        <p:blipFill rotWithShape="1">
          <a:blip r:embed="rId9" cstate="print">
            <a:extLst>
              <a:ext uri="{28A0092B-C50C-407E-A947-70E740481C1C}">
                <a14:useLocalDpi xmlns:a14="http://schemas.microsoft.com/office/drawing/2010/main" val="0"/>
              </a:ext>
            </a:extLst>
          </a:blip>
          <a:srcRect l="15120" t="13820" r="65265" b="13532"/>
          <a:stretch/>
        </p:blipFill>
        <p:spPr>
          <a:xfrm>
            <a:off x="7007880" y="4977735"/>
            <a:ext cx="1986240" cy="1930400"/>
          </a:xfrm>
          <a:prstGeom prst="rect">
            <a:avLst/>
          </a:prstGeom>
        </p:spPr>
      </p:pic>
      <p:pic>
        <p:nvPicPr>
          <p:cNvPr id="45" name="图片 35"/>
          <p:cNvPicPr>
            <a:picLocks noChangeAspect="1"/>
          </p:cNvPicPr>
          <p:nvPr/>
        </p:nvPicPr>
        <p:blipFill rotWithShape="1">
          <a:blip r:embed="rId10" cstate="print">
            <a:extLst>
              <a:ext uri="{28A0092B-C50C-407E-A947-70E740481C1C}">
                <a14:useLocalDpi xmlns:a14="http://schemas.microsoft.com/office/drawing/2010/main" val="0"/>
              </a:ext>
            </a:extLst>
          </a:blip>
          <a:srcRect l="6778" r="63938" b="74180"/>
          <a:stretch/>
        </p:blipFill>
        <p:spPr>
          <a:xfrm>
            <a:off x="311988" y="412076"/>
            <a:ext cx="2479582" cy="1454370"/>
          </a:xfrm>
          <a:prstGeom prst="rect">
            <a:avLst/>
          </a:prstGeom>
        </p:spPr>
      </p:pic>
      <p:pic>
        <p:nvPicPr>
          <p:cNvPr id="19" name="Picture 18"/>
          <p:cNvPicPr>
            <a:picLocks noChangeAspect="1"/>
          </p:cNvPicPr>
          <p:nvPr/>
        </p:nvPicPr>
        <p:blipFill>
          <a:blip r:embed="rId11"/>
          <a:stretch>
            <a:fillRect/>
          </a:stretch>
        </p:blipFill>
        <p:spPr>
          <a:xfrm>
            <a:off x="19355" y="-63237"/>
            <a:ext cx="12267966" cy="6858000"/>
          </a:xfrm>
          <a:prstGeom prst="rect">
            <a:avLst/>
          </a:prstGeom>
        </p:spPr>
      </p:pic>
      <p:sp>
        <p:nvSpPr>
          <p:cNvPr id="24" name="WordArt 4">
            <a:extLst>
              <a:ext uri="{FF2B5EF4-FFF2-40B4-BE49-F238E27FC236}">
                <a16:creationId xmlns:a16="http://schemas.microsoft.com/office/drawing/2014/main" xmlns="" id="{BA14B46C-1EEC-40BB-9C17-CA3197956AE6}"/>
              </a:ext>
            </a:extLst>
          </p:cNvPr>
          <p:cNvSpPr>
            <a:spLocks noChangeArrowheads="1" noChangeShapeType="1" noTextEdit="1"/>
          </p:cNvSpPr>
          <p:nvPr/>
        </p:nvSpPr>
        <p:spPr bwMode="auto">
          <a:xfrm>
            <a:off x="1661752" y="3764919"/>
            <a:ext cx="8983173" cy="1641479"/>
          </a:xfrm>
          <a:prstGeom prst="rect">
            <a:avLst/>
          </a:prstGeom>
        </p:spPr>
        <p:txBody>
          <a:bodyPr wrap="none" fromWordArt="1">
            <a:prstTxWarp prst="textWave1">
              <a:avLst>
                <a:gd name="adj1" fmla="val 12639"/>
                <a:gd name="adj2" fmla="val 0"/>
              </a:avLst>
            </a:prstTxWarp>
          </a:bodyPr>
          <a:lstStyle/>
          <a:p>
            <a:pPr algn="ctr"/>
            <a:r>
              <a:rPr lang="pt-BR" sz="2400" b="1" kern="10" dirty="0">
                <a:ln w="9525">
                  <a:solidFill>
                    <a:srgbClr val="FF0000"/>
                  </a:solidFill>
                  <a:round/>
                  <a:headEnd/>
                  <a:tailEnd/>
                </a:ln>
                <a:solidFill>
                  <a:srgbClr val="FFC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CHÀO M</a:t>
            </a:r>
            <a:r>
              <a:rPr lang="en-US" sz="2400" b="1" kern="10" dirty="0">
                <a:ln w="9525">
                  <a:solidFill>
                    <a:srgbClr val="FF0000"/>
                  </a:solidFill>
                  <a:round/>
                  <a:headEnd/>
                  <a:tailEnd/>
                </a:ln>
                <a:solidFill>
                  <a:srgbClr val="FFC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ỪNG CÁC EM </a:t>
            </a:r>
            <a:r>
              <a:rPr lang="en-US" sz="2400" b="1" kern="10">
                <a:ln w="9525">
                  <a:solidFill>
                    <a:srgbClr val="FF0000"/>
                  </a:solidFill>
                  <a:round/>
                  <a:headEnd/>
                  <a:tailEnd/>
                </a:ln>
                <a:solidFill>
                  <a:srgbClr val="FFC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HỌC SINH</a:t>
            </a:r>
            <a:endParaRPr lang="en-US" sz="2400" b="1" kern="10" dirty="0">
              <a:ln w="9525">
                <a:solidFill>
                  <a:srgbClr val="FF0000"/>
                </a:solidFill>
                <a:round/>
                <a:headEnd/>
                <a:tailEnd/>
              </a:ln>
              <a:solidFill>
                <a:srgbClr val="FFC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xmlns="" id="{12194F18-3669-448D-AE27-0A9DD4ED74E4}"/>
              </a:ext>
            </a:extLst>
          </p:cNvPr>
          <p:cNvSpPr txBox="1"/>
          <p:nvPr/>
        </p:nvSpPr>
        <p:spPr>
          <a:xfrm>
            <a:off x="3113550" y="5480680"/>
            <a:ext cx="6248576" cy="1015663"/>
          </a:xfrm>
          <a:prstGeom prst="rect">
            <a:avLst/>
          </a:prstGeom>
          <a:noFill/>
        </p:spPr>
        <p:txBody>
          <a:bodyPr wrap="square" rtlCol="0">
            <a:spAutoFit/>
          </a:bodyPr>
          <a:lstStyle/>
          <a:p>
            <a:pPr algn="ctr"/>
            <a:r>
              <a:rPr lang="en-US" sz="6000" b="1" smtClean="0">
                <a:solidFill>
                  <a:srgbClr val="FFFF00"/>
                </a:solidFill>
                <a:latin typeface="Times New Roman" panose="02020603050405020304" pitchFamily="18" charset="0"/>
                <a:cs typeface="Times New Roman" panose="02020603050405020304" pitchFamily="18" charset="0"/>
              </a:rPr>
              <a:t>TỔ</a:t>
            </a:r>
            <a:r>
              <a:rPr lang="en-US" sz="6000" b="1" dirty="0">
                <a:solidFill>
                  <a:srgbClr val="FFFF00"/>
                </a:solidFill>
                <a:latin typeface="Times New Roman" panose="02020603050405020304" pitchFamily="18" charset="0"/>
                <a:cs typeface="Times New Roman" panose="02020603050405020304" pitchFamily="18" charset="0"/>
              </a:rPr>
              <a:t>: </a:t>
            </a:r>
            <a:r>
              <a:rPr lang="en-US" sz="6000" b="1">
                <a:solidFill>
                  <a:srgbClr val="FFFF00"/>
                </a:solidFill>
                <a:latin typeface="Times New Roman" panose="02020603050405020304" pitchFamily="18" charset="0"/>
                <a:cs typeface="Times New Roman" panose="02020603050405020304" pitchFamily="18" charset="0"/>
              </a:rPr>
              <a:t>NGỮ </a:t>
            </a:r>
            <a:r>
              <a:rPr lang="en-US" sz="6000" b="1" smtClean="0">
                <a:solidFill>
                  <a:srgbClr val="FFFF00"/>
                </a:solidFill>
                <a:latin typeface="Times New Roman" panose="02020603050405020304" pitchFamily="18" charset="0"/>
                <a:cs typeface="Times New Roman" panose="02020603050405020304" pitchFamily="18" charset="0"/>
              </a:rPr>
              <a:t>VĂN</a:t>
            </a:r>
            <a:endParaRPr lang="en-US" sz="60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1188658"/>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380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3800"/>
                                  </p:stCondLst>
                                  <p:childTnLst>
                                    <p:set>
                                      <p:cBhvr>
                                        <p:cTn id="11" dur="1" fill="hold">
                                          <p:stCondLst>
                                            <p:cond delay="0"/>
                                          </p:stCondLst>
                                        </p:cTn>
                                        <p:tgtEl>
                                          <p:spTgt spid="40"/>
                                        </p:tgtEl>
                                        <p:attrNameLst>
                                          <p:attrName>style.visibility</p:attrName>
                                        </p:attrNameLst>
                                      </p:cBhvr>
                                      <p:to>
                                        <p:strVal val="visible"/>
                                      </p:to>
                                    </p:set>
                                    <p:anim calcmode="lin" valueType="num">
                                      <p:cBhvr additive="base">
                                        <p:cTn id="12" dur="1000" fill="hold"/>
                                        <p:tgtEl>
                                          <p:spTgt spid="40"/>
                                        </p:tgtEl>
                                        <p:attrNameLst>
                                          <p:attrName>ppt_x</p:attrName>
                                        </p:attrNameLst>
                                      </p:cBhvr>
                                      <p:tavLst>
                                        <p:tav tm="0">
                                          <p:val>
                                            <p:strVal val="1+#ppt_w/2"/>
                                          </p:val>
                                        </p:tav>
                                        <p:tav tm="100000">
                                          <p:val>
                                            <p:strVal val="#ppt_x"/>
                                          </p:val>
                                        </p:tav>
                                      </p:tavLst>
                                    </p:anim>
                                    <p:anim calcmode="lin" valueType="num">
                                      <p:cBhvr additive="base">
                                        <p:cTn id="13" dur="10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6"/>
                                        </p:tgtEl>
                                        <p:attrNameLst>
                                          <p:attrName>style.visibility</p:attrName>
                                        </p:attrNameLst>
                                      </p:cBhvr>
                                      <p:to>
                                        <p:strVal val="visible"/>
                                      </p:to>
                                    </p:set>
                                    <p:animEffect transition="in" filter="wipe(down)">
                                      <p:cBhvr>
                                        <p:cTn id="18"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3">
            <a:extLst>
              <a:ext uri="{FF2B5EF4-FFF2-40B4-BE49-F238E27FC236}">
                <a16:creationId xmlns="" xmlns:a16="http://schemas.microsoft.com/office/drawing/2014/main" id="{8A5F7F03-AF72-49F3-BD40-DE7D864A44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757" r="76431"/>
          <a:stretch/>
        </p:blipFill>
        <p:spPr>
          <a:xfrm>
            <a:off x="983655" y="550650"/>
            <a:ext cx="718619" cy="774250"/>
          </a:xfrm>
          <a:prstGeom prst="rect">
            <a:avLst/>
          </a:prstGeom>
        </p:spPr>
      </p:pic>
      <p:sp>
        <p:nvSpPr>
          <p:cNvPr id="20" name="文本框 14">
            <a:extLst>
              <a:ext uri="{FF2B5EF4-FFF2-40B4-BE49-F238E27FC236}">
                <a16:creationId xmlns="" xmlns:a16="http://schemas.microsoft.com/office/drawing/2014/main" id="{F0F96C13-F1CE-4378-A0F1-B16B64AED055}"/>
              </a:ext>
            </a:extLst>
          </p:cNvPr>
          <p:cNvSpPr txBox="1"/>
          <p:nvPr/>
        </p:nvSpPr>
        <p:spPr>
          <a:xfrm>
            <a:off x="1863065" y="657337"/>
            <a:ext cx="5007517" cy="58477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I. </a:t>
            </a:r>
            <a:r>
              <a:rPr kumimoji="0" lang="en-US" altLang="zh-CN" sz="3200" b="1" i="0" u="none" strike="noStrike" kern="1200" cap="none" spc="0" normalizeH="0" baseline="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Lựa</a:t>
            </a:r>
            <a:r>
              <a:rPr kumimoji="0" lang="en-US" altLang="zh-CN"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baseline="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chọn</a:t>
            </a:r>
            <a:r>
              <a:rPr kumimoji="0" lang="en-US" altLang="zh-CN"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baseline="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cấu</a:t>
            </a:r>
            <a:r>
              <a:rPr kumimoji="0" lang="en-US" altLang="zh-CN"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baseline="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trúc</a:t>
            </a:r>
            <a:r>
              <a:rPr kumimoji="0" lang="en-US" altLang="zh-CN"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baseline="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câu</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21" name="Straight Connector 20">
            <a:extLst>
              <a:ext uri="{FF2B5EF4-FFF2-40B4-BE49-F238E27FC236}">
                <a16:creationId xmlns="" xmlns:a16="http://schemas.microsoft.com/office/drawing/2014/main" id="{EC033A9B-9C36-47D7-A9FA-6E640B9C116D}"/>
              </a:ext>
            </a:extLst>
          </p:cNvPr>
          <p:cNvCxnSpPr>
            <a:cxnSpLocks/>
          </p:cNvCxnSpPr>
          <p:nvPr/>
        </p:nvCxnSpPr>
        <p:spPr>
          <a:xfrm flipV="1">
            <a:off x="1981717" y="1292298"/>
            <a:ext cx="4763032" cy="1"/>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2" name="图片 3">
            <a:extLst>
              <a:ext uri="{FF2B5EF4-FFF2-40B4-BE49-F238E27FC236}">
                <a16:creationId xmlns="" xmlns:a16="http://schemas.microsoft.com/office/drawing/2014/main" id="{D69804AC-06FB-4A8A-A69C-031265FB43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919573">
            <a:off x="10738544" y="179643"/>
            <a:ext cx="1050530" cy="1223163"/>
          </a:xfrm>
          <a:prstGeom prst="rect">
            <a:avLst/>
          </a:prstGeom>
        </p:spPr>
      </p:pic>
      <p:pic>
        <p:nvPicPr>
          <p:cNvPr id="23" name="图片 4">
            <a:extLst>
              <a:ext uri="{FF2B5EF4-FFF2-40B4-BE49-F238E27FC236}">
                <a16:creationId xmlns="" xmlns:a16="http://schemas.microsoft.com/office/drawing/2014/main" id="{43B9EEAC-F1AE-4497-AEF7-259A69CF8A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19294" y="5740739"/>
            <a:ext cx="872706" cy="905605"/>
          </a:xfrm>
          <a:prstGeom prst="rect">
            <a:avLst/>
          </a:prstGeom>
        </p:spPr>
      </p:pic>
      <p:pic>
        <p:nvPicPr>
          <p:cNvPr id="24" name="图片 5">
            <a:extLst>
              <a:ext uri="{FF2B5EF4-FFF2-40B4-BE49-F238E27FC236}">
                <a16:creationId xmlns="" xmlns:a16="http://schemas.microsoft.com/office/drawing/2014/main" id="{C93C5B37-0DC4-4128-BE0D-B0005FB8B9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1540" y="5267047"/>
            <a:ext cx="1011525" cy="1096066"/>
          </a:xfrm>
          <a:prstGeom prst="rect">
            <a:avLst/>
          </a:prstGeom>
        </p:spPr>
      </p:pic>
      <p:pic>
        <p:nvPicPr>
          <p:cNvPr id="2" name="Picture 1">
            <a:extLst>
              <a:ext uri="{FF2B5EF4-FFF2-40B4-BE49-F238E27FC236}">
                <a16:creationId xmlns="" xmlns:a16="http://schemas.microsoft.com/office/drawing/2014/main" id="{10ED3337-4D1F-4738-A75F-CFC21E655EB9}"/>
              </a:ext>
            </a:extLst>
          </p:cNvPr>
          <p:cNvPicPr>
            <a:picLocks noChangeAspect="1"/>
          </p:cNvPicPr>
          <p:nvPr/>
        </p:nvPicPr>
        <p:blipFill>
          <a:blip r:embed="rId7"/>
          <a:stretch>
            <a:fillRect/>
          </a:stretch>
        </p:blipFill>
        <p:spPr>
          <a:xfrm>
            <a:off x="2709644" y="1342484"/>
            <a:ext cx="7911443" cy="5515515"/>
          </a:xfrm>
          <a:prstGeom prst="rect">
            <a:avLst/>
          </a:prstGeom>
        </p:spPr>
      </p:pic>
    </p:spTree>
    <p:extLst>
      <p:ext uri="{BB962C8B-B14F-4D97-AF65-F5344CB8AC3E}">
        <p14:creationId xmlns:p14="http://schemas.microsoft.com/office/powerpoint/2010/main" val="26955251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fltVal val="0"/>
                                          </p:val>
                                        </p:tav>
                                        <p:tav tm="100000">
                                          <p:val>
                                            <p:strVal val="#ppt_w"/>
                                          </p:val>
                                        </p:tav>
                                      </p:tavLst>
                                    </p:anim>
                                    <p:anim calcmode="lin" valueType="num">
                                      <p:cBhvr>
                                        <p:cTn id="18" dur="1000" fill="hold"/>
                                        <p:tgtEl>
                                          <p:spTgt spid="2"/>
                                        </p:tgtEl>
                                        <p:attrNameLst>
                                          <p:attrName>ppt_h</p:attrName>
                                        </p:attrNameLst>
                                      </p:cBhvr>
                                      <p:tavLst>
                                        <p:tav tm="0">
                                          <p:val>
                                            <p:fltVal val="0"/>
                                          </p:val>
                                        </p:tav>
                                        <p:tav tm="100000">
                                          <p:val>
                                            <p:strVal val="#ppt_h"/>
                                          </p:val>
                                        </p:tav>
                                      </p:tavLst>
                                    </p:anim>
                                    <p:anim calcmode="lin" valueType="num">
                                      <p:cBhvr>
                                        <p:cTn id="19" dur="1000" fill="hold"/>
                                        <p:tgtEl>
                                          <p:spTgt spid="2"/>
                                        </p:tgtEl>
                                        <p:attrNameLst>
                                          <p:attrName>style.rotation</p:attrName>
                                        </p:attrNameLst>
                                      </p:cBhvr>
                                      <p:tavLst>
                                        <p:tav tm="0">
                                          <p:val>
                                            <p:fltVal val="90"/>
                                          </p:val>
                                        </p:tav>
                                        <p:tav tm="100000">
                                          <p:val>
                                            <p:fltVal val="0"/>
                                          </p:val>
                                        </p:tav>
                                      </p:tavLst>
                                    </p:anim>
                                    <p:animEffect transition="in" filter="fade">
                                      <p:cBhvr>
                                        <p:cTn id="2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a:extLst>
              <a:ext uri="{FF2B5EF4-FFF2-40B4-BE49-F238E27FC236}">
                <a16:creationId xmlns="" xmlns:a16="http://schemas.microsoft.com/office/drawing/2014/main" id="{972F986A-E610-498B-8A6D-6E704E39F93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1757" r="76431"/>
          <a:stretch/>
        </p:blipFill>
        <p:spPr>
          <a:xfrm>
            <a:off x="908154" y="500316"/>
            <a:ext cx="718619" cy="774250"/>
          </a:xfrm>
          <a:prstGeom prst="rect">
            <a:avLst/>
          </a:prstGeom>
        </p:spPr>
      </p:pic>
      <p:sp>
        <p:nvSpPr>
          <p:cNvPr id="3" name="文本框 14">
            <a:extLst>
              <a:ext uri="{FF2B5EF4-FFF2-40B4-BE49-F238E27FC236}">
                <a16:creationId xmlns="" xmlns:a16="http://schemas.microsoft.com/office/drawing/2014/main" id="{FDC699FC-6DB7-416E-89BD-B2A55A8A0D4B}"/>
              </a:ext>
            </a:extLst>
          </p:cNvPr>
          <p:cNvSpPr txBox="1"/>
          <p:nvPr/>
        </p:nvSpPr>
        <p:spPr>
          <a:xfrm>
            <a:off x="1787564" y="607003"/>
            <a:ext cx="5007517" cy="58477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I. </a:t>
            </a:r>
            <a:r>
              <a:rPr kumimoji="0" lang="en-US" altLang="zh-CN" sz="3200" b="1" i="0" u="none" strike="noStrike" kern="1200" cap="none" spc="0" normalizeH="0" baseline="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Lựa</a:t>
            </a:r>
            <a:r>
              <a:rPr kumimoji="0" lang="en-US" altLang="zh-CN"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baseline="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chọn</a:t>
            </a:r>
            <a:r>
              <a:rPr kumimoji="0" lang="en-US" altLang="zh-CN"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baseline="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cấu</a:t>
            </a:r>
            <a:r>
              <a:rPr kumimoji="0" lang="en-US" altLang="zh-CN"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baseline="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trúc</a:t>
            </a:r>
            <a:r>
              <a:rPr kumimoji="0" lang="en-US" altLang="zh-CN"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baseline="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câu</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4" name="Straight Connector 3">
            <a:extLst>
              <a:ext uri="{FF2B5EF4-FFF2-40B4-BE49-F238E27FC236}">
                <a16:creationId xmlns="" xmlns:a16="http://schemas.microsoft.com/office/drawing/2014/main" id="{3685BE3B-EAD2-4880-9DC4-1420D20C663C}"/>
              </a:ext>
            </a:extLst>
          </p:cNvPr>
          <p:cNvCxnSpPr>
            <a:cxnSpLocks/>
          </p:cNvCxnSpPr>
          <p:nvPr/>
        </p:nvCxnSpPr>
        <p:spPr>
          <a:xfrm flipV="1">
            <a:off x="1906216" y="1241964"/>
            <a:ext cx="4763032" cy="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 xmlns:a16="http://schemas.microsoft.com/office/drawing/2014/main" id="{7EE64F5A-56D2-4A10-BF0C-7310C6378987}"/>
              </a:ext>
            </a:extLst>
          </p:cNvPr>
          <p:cNvSpPr/>
          <p:nvPr/>
        </p:nvSpPr>
        <p:spPr>
          <a:xfrm>
            <a:off x="1168866" y="1312865"/>
            <a:ext cx="6096000" cy="579967"/>
          </a:xfrm>
          <a:prstGeom prst="rect">
            <a:avLst/>
          </a:prstGeom>
        </p:spPr>
        <p:txBody>
          <a:bodyPr>
            <a:spAutoFit/>
          </a:bodyPr>
          <a:lstStyle/>
          <a:p>
            <a:pPr marL="342900" marR="0" lvl="0" indent="-342900" algn="just" defTabSz="914400" rtl="0" eaLnBrk="1" fontAlgn="auto" latinLnBrk="0" hangingPunct="1">
              <a:lnSpc>
                <a:spcPct val="150000"/>
              </a:lnSpc>
              <a:spcBef>
                <a:spcPts val="0"/>
              </a:spcBef>
              <a:spcAft>
                <a:spcPts val="0"/>
              </a:spcAft>
              <a:buClrTx/>
              <a:buSzTx/>
              <a:buFont typeface="+mj-lt"/>
              <a:buAutoNum type="arabicPeriod"/>
              <a:tabLst/>
              <a:defRPr/>
            </a:pPr>
            <a:r>
              <a:rPr kumimoji="0" lang="vi-VN" sz="2400" b="1"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Xét ví dụ</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 xmlns:a16="http://schemas.microsoft.com/office/drawing/2014/main" id="{79456E8F-4EBE-4312-9E82-53E19E7074DA}"/>
              </a:ext>
            </a:extLst>
          </p:cNvPr>
          <p:cNvSpPr/>
          <p:nvPr/>
        </p:nvSpPr>
        <p:spPr>
          <a:xfrm>
            <a:off x="1168865" y="1722609"/>
            <a:ext cx="9518708" cy="579967"/>
          </a:xfrm>
          <a:prstGeom prst="rect">
            <a:avLst/>
          </a:prstGeom>
        </p:spPr>
        <p:txBody>
          <a:bodyPr wrap="square">
            <a:spAutoFit/>
          </a:bodyPr>
          <a:lstStyle/>
          <a:p>
            <a:pPr lvl="0" algn="just">
              <a:lnSpc>
                <a:spcPct val="150000"/>
              </a:lnSpc>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t>
            </a: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Ông nội bắc chiếc ghế đẩu ra sân, trông chừng lũ trẻ.</a:t>
            </a:r>
            <a:endPar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 xmlns:a16="http://schemas.microsoft.com/office/drawing/2014/main" id="{741D4A25-0408-40AA-8DF8-154795D8B073}"/>
              </a:ext>
            </a:extLst>
          </p:cNvPr>
          <p:cNvSpPr/>
          <p:nvPr/>
        </p:nvSpPr>
        <p:spPr>
          <a:xfrm>
            <a:off x="771787" y="3313653"/>
            <a:ext cx="10771464" cy="2241960"/>
          </a:xfrm>
          <a:prstGeom prst="rect">
            <a:avLst/>
          </a:prstGeom>
        </p:spPr>
        <p:txBody>
          <a:bodyPr wrap="square">
            <a:spAutoFit/>
          </a:bodyPr>
          <a:lstStyle/>
          <a:p>
            <a:pPr lvl="0" algn="just">
              <a:lnSpc>
                <a:spcPct val="150000"/>
              </a:lnSpc>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a:t>
            </a: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Ông nội bắc một chiếc ghế đẩu ra sân, rất gần cầy ổi, ngồi đó nghe đài, đánh </a:t>
            </a:r>
            <a:endPar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lvl="0" algn="just">
              <a:lnSpc>
                <a:spcPct val="150000"/>
              </a:lnSpc>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CN                         VN1                           TN                   VN2                  VN3</a:t>
            </a:r>
          </a:p>
          <a:p>
            <a:pPr lvl="0" algn="just">
              <a:lnSpc>
                <a:spcPct val="150000"/>
              </a:lnSpc>
            </a:pP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mắt nhìn theo trông chừng lũ trẻ, cười rất hiền lành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lvl="0" algn="just">
              <a:lnSpc>
                <a:spcPct val="150000"/>
              </a:lnSpc>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VN3                                              VN4</a:t>
            </a:r>
            <a:endPar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 xmlns:a16="http://schemas.microsoft.com/office/drawing/2014/main" id="{96A9037A-0F67-40A9-BD71-F74834FA219F}"/>
              </a:ext>
            </a:extLst>
          </p:cNvPr>
          <p:cNvSpPr/>
          <p:nvPr/>
        </p:nvSpPr>
        <p:spPr>
          <a:xfrm>
            <a:off x="1239732" y="2671684"/>
            <a:ext cx="6096000" cy="579967"/>
          </a:xfrm>
          <a:prstGeom prst="rect">
            <a:avLst/>
          </a:prstGeom>
        </p:spPr>
        <p:txBody>
          <a:bodyPr>
            <a:spAutoFit/>
          </a:bodyPr>
          <a:lstStyle/>
          <a:p>
            <a:pPr lvl="0" algn="just">
              <a:lnSpc>
                <a:spcPct val="150000"/>
              </a:lnSpc>
              <a:defRPr/>
            </a:pPr>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t>
            </a:r>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âu có 2 vị ngữ</a:t>
            </a:r>
            <a:endPar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10" name="Straight Connector 9">
            <a:extLst>
              <a:ext uri="{FF2B5EF4-FFF2-40B4-BE49-F238E27FC236}">
                <a16:creationId xmlns="" xmlns:a16="http://schemas.microsoft.com/office/drawing/2014/main" id="{A21BDD0B-AD5C-4BBF-A793-F1A1386789FF}"/>
              </a:ext>
            </a:extLst>
          </p:cNvPr>
          <p:cNvCxnSpPr>
            <a:cxnSpLocks/>
          </p:cNvCxnSpPr>
          <p:nvPr/>
        </p:nvCxnSpPr>
        <p:spPr>
          <a:xfrm flipH="1">
            <a:off x="2560785" y="1950014"/>
            <a:ext cx="78624" cy="27783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 xmlns:a16="http://schemas.microsoft.com/office/drawing/2014/main" id="{C0D27484-B496-4500-9CA4-D68B5302B5DE}"/>
              </a:ext>
            </a:extLst>
          </p:cNvPr>
          <p:cNvCxnSpPr>
            <a:cxnSpLocks/>
          </p:cNvCxnSpPr>
          <p:nvPr/>
        </p:nvCxnSpPr>
        <p:spPr>
          <a:xfrm flipH="1">
            <a:off x="5550389" y="1971434"/>
            <a:ext cx="157248" cy="27783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 xmlns:a16="http://schemas.microsoft.com/office/drawing/2014/main" id="{8FE6A703-763C-44E1-88A4-633EE4001A32}"/>
              </a:ext>
            </a:extLst>
          </p:cNvPr>
          <p:cNvSpPr/>
          <p:nvPr/>
        </p:nvSpPr>
        <p:spPr>
          <a:xfrm>
            <a:off x="1168865" y="2145027"/>
            <a:ext cx="9518708" cy="579967"/>
          </a:xfrm>
          <a:prstGeom prst="rect">
            <a:avLst/>
          </a:prstGeom>
        </p:spPr>
        <p:txBody>
          <a:bodyPr wrap="square">
            <a:spAutoFit/>
          </a:bodyPr>
          <a:lstStyle/>
          <a:p>
            <a:pPr lvl="0" algn="just">
              <a:lnSpc>
                <a:spcPct val="150000"/>
              </a:lnSpc>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CN                            VN1                                  VN2</a:t>
            </a:r>
          </a:p>
        </p:txBody>
      </p:sp>
      <p:sp>
        <p:nvSpPr>
          <p:cNvPr id="15" name="Rectangle 14">
            <a:extLst>
              <a:ext uri="{FF2B5EF4-FFF2-40B4-BE49-F238E27FC236}">
                <a16:creationId xmlns="" xmlns:a16="http://schemas.microsoft.com/office/drawing/2014/main" id="{6F134EF1-8F3B-4F26-A58D-656B52EC6CF9}"/>
              </a:ext>
            </a:extLst>
          </p:cNvPr>
          <p:cNvSpPr/>
          <p:nvPr/>
        </p:nvSpPr>
        <p:spPr>
          <a:xfrm>
            <a:off x="1168864" y="5501607"/>
            <a:ext cx="7924801" cy="461665"/>
          </a:xfrm>
          <a:prstGeom prst="rect">
            <a:avLst/>
          </a:prstGeom>
        </p:spPr>
        <p:txBody>
          <a:bodyPr wrap="square">
            <a:spAutoFit/>
          </a:bodyPr>
          <a:lstStyle/>
          <a:p>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a:t>
            </a:r>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âu 4 vị ngữ, miêu tả đối tượng cụ thể và sinh động hơn.</a:t>
            </a:r>
            <a:endParaRPr lang="en-US" dirty="0"/>
          </a:p>
        </p:txBody>
      </p:sp>
      <p:cxnSp>
        <p:nvCxnSpPr>
          <p:cNvPr id="21" name="Straight Connector 20">
            <a:extLst>
              <a:ext uri="{FF2B5EF4-FFF2-40B4-BE49-F238E27FC236}">
                <a16:creationId xmlns="" xmlns:a16="http://schemas.microsoft.com/office/drawing/2014/main" id="{B77E8AA1-8E21-489D-9A5E-692F901A7F14}"/>
              </a:ext>
            </a:extLst>
          </p:cNvPr>
          <p:cNvCxnSpPr>
            <a:cxnSpLocks/>
          </p:cNvCxnSpPr>
          <p:nvPr/>
        </p:nvCxnSpPr>
        <p:spPr>
          <a:xfrm flipH="1">
            <a:off x="2149725" y="3518079"/>
            <a:ext cx="78624" cy="27783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1D8492F-1BFE-4A4E-8F09-F6A4AB4360BA}"/>
              </a:ext>
            </a:extLst>
          </p:cNvPr>
          <p:cNvCxnSpPr>
            <a:cxnSpLocks/>
          </p:cNvCxnSpPr>
          <p:nvPr/>
        </p:nvCxnSpPr>
        <p:spPr>
          <a:xfrm flipH="1">
            <a:off x="5782158" y="3562478"/>
            <a:ext cx="78624" cy="27783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 xmlns:a16="http://schemas.microsoft.com/office/drawing/2014/main" id="{216E7B39-0427-4B6E-AB7C-DCA2A89BD088}"/>
              </a:ext>
            </a:extLst>
          </p:cNvPr>
          <p:cNvCxnSpPr>
            <a:cxnSpLocks/>
          </p:cNvCxnSpPr>
          <p:nvPr/>
        </p:nvCxnSpPr>
        <p:spPr>
          <a:xfrm flipH="1">
            <a:off x="7619347" y="3536706"/>
            <a:ext cx="78624" cy="27783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 xmlns:a16="http://schemas.microsoft.com/office/drawing/2014/main" id="{7F1E4369-A275-45E0-9A6D-8675937E0406}"/>
              </a:ext>
            </a:extLst>
          </p:cNvPr>
          <p:cNvCxnSpPr>
            <a:cxnSpLocks/>
          </p:cNvCxnSpPr>
          <p:nvPr/>
        </p:nvCxnSpPr>
        <p:spPr>
          <a:xfrm flipH="1">
            <a:off x="9758539" y="3570262"/>
            <a:ext cx="78624" cy="27783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 xmlns:a16="http://schemas.microsoft.com/office/drawing/2014/main" id="{316E5BFD-6CA5-431D-B960-79E8F4FD866B}"/>
              </a:ext>
            </a:extLst>
          </p:cNvPr>
          <p:cNvCxnSpPr>
            <a:cxnSpLocks/>
          </p:cNvCxnSpPr>
          <p:nvPr/>
        </p:nvCxnSpPr>
        <p:spPr>
          <a:xfrm flipH="1">
            <a:off x="4834202" y="4652281"/>
            <a:ext cx="78624" cy="27783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73195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arn(inVertical)">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7">
                                            <p:txEl>
                                              <p:pRg st="0" end="0"/>
                                            </p:txEl>
                                          </p:spTgt>
                                        </p:tgtEl>
                                        <p:attrNameLst>
                                          <p:attrName>style.visibility</p:attrName>
                                        </p:attrNameLst>
                                      </p:cBhvr>
                                      <p:to>
                                        <p:strVal val="visible"/>
                                      </p:to>
                                    </p:set>
                                    <p:animEffect transition="in" filter="barn(inVertical)">
                                      <p:cBhvr>
                                        <p:cTn id="47" dur="500"/>
                                        <p:tgtEl>
                                          <p:spTgt spid="7">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7">
                                            <p:txEl>
                                              <p:pRg st="2" end="2"/>
                                            </p:txEl>
                                          </p:spTgt>
                                        </p:tgtEl>
                                        <p:attrNameLst>
                                          <p:attrName>style.visibility</p:attrName>
                                        </p:attrNameLst>
                                      </p:cBhvr>
                                      <p:to>
                                        <p:strVal val="visible"/>
                                      </p:to>
                                    </p:set>
                                    <p:animEffect transition="in" filter="barn(inVertical)">
                                      <p:cBhvr>
                                        <p:cTn id="52" dur="500"/>
                                        <p:tgtEl>
                                          <p:spTgt spid="7">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barn(inVertical)">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barn(inVertical)">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barn(inVertical)">
                                      <p:cBhvr>
                                        <p:cTn id="67" dur="5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barn(inVertical)">
                                      <p:cBhvr>
                                        <p:cTn id="72" dur="500"/>
                                        <p:tgtEl>
                                          <p:spTgt spid="24"/>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barn(inVertical)">
                                      <p:cBhvr>
                                        <p:cTn id="77" dur="500"/>
                                        <p:tgtEl>
                                          <p:spTgt spid="25"/>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7">
                                            <p:txEl>
                                              <p:pRg st="1" end="1"/>
                                            </p:txEl>
                                          </p:spTgt>
                                        </p:tgtEl>
                                        <p:attrNameLst>
                                          <p:attrName>style.visibility</p:attrName>
                                        </p:attrNameLst>
                                      </p:cBhvr>
                                      <p:to>
                                        <p:strVal val="visible"/>
                                      </p:to>
                                    </p:set>
                                    <p:animEffect transition="in" filter="barn(inVertical)">
                                      <p:cBhvr>
                                        <p:cTn id="82" dur="500"/>
                                        <p:tgtEl>
                                          <p:spTgt spid="7">
                                            <p:txEl>
                                              <p:pRg st="1" end="1"/>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7">
                                            <p:txEl>
                                              <p:pRg st="3" end="3"/>
                                            </p:txEl>
                                          </p:spTgt>
                                        </p:tgtEl>
                                        <p:attrNameLst>
                                          <p:attrName>style.visibility</p:attrName>
                                        </p:attrNameLst>
                                      </p:cBhvr>
                                      <p:to>
                                        <p:strVal val="visible"/>
                                      </p:to>
                                    </p:set>
                                    <p:animEffect transition="in" filter="barn(inVertical)">
                                      <p:cBhvr>
                                        <p:cTn id="87" dur="500"/>
                                        <p:tgtEl>
                                          <p:spTgt spid="7">
                                            <p:txEl>
                                              <p:pRg st="3" end="3"/>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15"/>
                                        </p:tgtEl>
                                        <p:attrNameLst>
                                          <p:attrName>style.visibility</p:attrName>
                                        </p:attrNameLst>
                                      </p:cBhvr>
                                      <p:to>
                                        <p:strVal val="visible"/>
                                      </p:to>
                                    </p:set>
                                    <p:animEffect transition="in" filter="barn(inVertical)">
                                      <p:cBhvr>
                                        <p:cTn id="9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1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3">
            <a:extLst>
              <a:ext uri="{FF2B5EF4-FFF2-40B4-BE49-F238E27FC236}">
                <a16:creationId xmlns="" xmlns:a16="http://schemas.microsoft.com/office/drawing/2014/main" id="{8A5F7F03-AF72-49F3-BD40-DE7D864A44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757" r="76431"/>
          <a:stretch/>
        </p:blipFill>
        <p:spPr>
          <a:xfrm>
            <a:off x="983655" y="550650"/>
            <a:ext cx="718619" cy="774250"/>
          </a:xfrm>
          <a:prstGeom prst="rect">
            <a:avLst/>
          </a:prstGeom>
        </p:spPr>
      </p:pic>
      <p:cxnSp>
        <p:nvCxnSpPr>
          <p:cNvPr id="21" name="Straight Connector 20">
            <a:extLst>
              <a:ext uri="{FF2B5EF4-FFF2-40B4-BE49-F238E27FC236}">
                <a16:creationId xmlns="" xmlns:a16="http://schemas.microsoft.com/office/drawing/2014/main" id="{EC033A9B-9C36-47D7-A9FA-6E640B9C116D}"/>
              </a:ext>
            </a:extLst>
          </p:cNvPr>
          <p:cNvCxnSpPr>
            <a:cxnSpLocks/>
          </p:cNvCxnSpPr>
          <p:nvPr/>
        </p:nvCxnSpPr>
        <p:spPr>
          <a:xfrm>
            <a:off x="1981717" y="1292298"/>
            <a:ext cx="2277215"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3" name="图片 28">
            <a:extLst>
              <a:ext uri="{FF2B5EF4-FFF2-40B4-BE49-F238E27FC236}">
                <a16:creationId xmlns="" xmlns:a16="http://schemas.microsoft.com/office/drawing/2014/main" id="{A91641A5-07F9-4BE1-9AA5-03EAA029AD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44259" y="168083"/>
            <a:ext cx="1328172" cy="1229416"/>
          </a:xfrm>
          <a:prstGeom prst="rect">
            <a:avLst/>
          </a:prstGeom>
        </p:spPr>
      </p:pic>
      <p:pic>
        <p:nvPicPr>
          <p:cNvPr id="7" name="图片 11">
            <a:extLst>
              <a:ext uri="{FF2B5EF4-FFF2-40B4-BE49-F238E27FC236}">
                <a16:creationId xmlns="" xmlns:a16="http://schemas.microsoft.com/office/drawing/2014/main" id="{C6CD92D9-5AC2-41A4-AB72-E8A43F223F0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169229" y="1690013"/>
            <a:ext cx="2324107" cy="2324107"/>
          </a:xfrm>
          <a:prstGeom prst="rect">
            <a:avLst/>
          </a:prstGeom>
        </p:spPr>
      </p:pic>
      <p:pic>
        <p:nvPicPr>
          <p:cNvPr id="8" name="图片 12">
            <a:extLst>
              <a:ext uri="{FF2B5EF4-FFF2-40B4-BE49-F238E27FC236}">
                <a16:creationId xmlns="" xmlns:a16="http://schemas.microsoft.com/office/drawing/2014/main" id="{76212AB1-FFD9-4AA2-B728-71E8E468DFC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551230" y="4652701"/>
            <a:ext cx="2324107" cy="2324107"/>
          </a:xfrm>
          <a:prstGeom prst="rect">
            <a:avLst/>
          </a:prstGeom>
        </p:spPr>
      </p:pic>
      <p:grpSp>
        <p:nvGrpSpPr>
          <p:cNvPr id="9" name="组合 5">
            <a:extLst>
              <a:ext uri="{FF2B5EF4-FFF2-40B4-BE49-F238E27FC236}">
                <a16:creationId xmlns="" xmlns:a16="http://schemas.microsoft.com/office/drawing/2014/main" id="{675141C8-3EE3-45DF-A40E-633C7E066F19}"/>
              </a:ext>
            </a:extLst>
          </p:cNvPr>
          <p:cNvGrpSpPr/>
          <p:nvPr/>
        </p:nvGrpSpPr>
        <p:grpSpPr>
          <a:xfrm>
            <a:off x="3297046" y="949724"/>
            <a:ext cx="5145376" cy="3702977"/>
            <a:chOff x="1099385" y="2069348"/>
            <a:chExt cx="2860812" cy="2084000"/>
          </a:xfrm>
        </p:grpSpPr>
        <p:pic>
          <p:nvPicPr>
            <p:cNvPr id="10" name="图片 8">
              <a:extLst>
                <a:ext uri="{FF2B5EF4-FFF2-40B4-BE49-F238E27FC236}">
                  <a16:creationId xmlns="" xmlns:a16="http://schemas.microsoft.com/office/drawing/2014/main" id="{7684E966-3E31-4D3E-9879-414672D718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9385" y="2069348"/>
              <a:ext cx="2860812" cy="2084000"/>
            </a:xfrm>
            <a:prstGeom prst="rect">
              <a:avLst/>
            </a:prstGeom>
          </p:spPr>
        </p:pic>
        <p:sp>
          <p:nvSpPr>
            <p:cNvPr id="11" name="文本框 12">
              <a:extLst>
                <a:ext uri="{FF2B5EF4-FFF2-40B4-BE49-F238E27FC236}">
                  <a16:creationId xmlns="" xmlns:a16="http://schemas.microsoft.com/office/drawing/2014/main" id="{653AF131-19B7-45B2-80CB-17B931194D9B}"/>
                </a:ext>
              </a:extLst>
            </p:cNvPr>
            <p:cNvSpPr txBox="1"/>
            <p:nvPr/>
          </p:nvSpPr>
          <p:spPr>
            <a:xfrm rot="21221573">
              <a:off x="1357029" y="2619346"/>
              <a:ext cx="2286436" cy="102196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Viết một câu văn sử dụng nhiều vị ngữ với mục đích mở rộng nội dung kể hoặc tả về một đối tượng nào đó.</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pic>
        <p:nvPicPr>
          <p:cNvPr id="12" name="图片 3">
            <a:extLst>
              <a:ext uri="{FF2B5EF4-FFF2-40B4-BE49-F238E27FC236}">
                <a16:creationId xmlns="" xmlns:a16="http://schemas.microsoft.com/office/drawing/2014/main" id="{B8765F51-6459-4392-995D-9BD73D4B487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28644" t="12777" r="31386" b="20000"/>
          <a:stretch/>
        </p:blipFill>
        <p:spPr>
          <a:xfrm>
            <a:off x="4494" y="4256839"/>
            <a:ext cx="2676939" cy="2617726"/>
          </a:xfrm>
          <a:prstGeom prst="rect">
            <a:avLst/>
          </a:prstGeom>
        </p:spPr>
      </p:pic>
      <p:pic>
        <p:nvPicPr>
          <p:cNvPr id="13" name="图片 12">
            <a:extLst>
              <a:ext uri="{FF2B5EF4-FFF2-40B4-BE49-F238E27FC236}">
                <a16:creationId xmlns="" xmlns:a16="http://schemas.microsoft.com/office/drawing/2014/main" id="{AEC4F145-B692-41BE-A7DF-C50DA09FEB6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98010" y="1457670"/>
            <a:ext cx="2583541" cy="2583541"/>
          </a:xfrm>
          <a:prstGeom prst="rect">
            <a:avLst/>
          </a:prstGeom>
        </p:spPr>
      </p:pic>
    </p:spTree>
    <p:extLst>
      <p:ext uri="{BB962C8B-B14F-4D97-AF65-F5344CB8AC3E}">
        <p14:creationId xmlns:p14="http://schemas.microsoft.com/office/powerpoint/2010/main" val="12355159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750D420B-442A-40B5-B68F-C45D0671716B}"/>
              </a:ext>
            </a:extLst>
          </p:cNvPr>
          <p:cNvPicPr>
            <a:picLocks noChangeAspect="1"/>
          </p:cNvPicPr>
          <p:nvPr/>
        </p:nvPicPr>
        <p:blipFill rotWithShape="1">
          <a:blip r:embed="rId3">
            <a:extLst>
              <a:ext uri="{28A0092B-C50C-407E-A947-70E740481C1C}">
                <a14:useLocalDpi xmlns:a14="http://schemas.microsoft.com/office/drawing/2010/main" val="0"/>
              </a:ext>
            </a:extLst>
          </a:blip>
          <a:srcRect t="4762"/>
          <a:stretch/>
        </p:blipFill>
        <p:spPr>
          <a:xfrm>
            <a:off x="0" y="0"/>
            <a:ext cx="12192000" cy="6858000"/>
          </a:xfrm>
          <a:prstGeom prst="rect">
            <a:avLst/>
          </a:prstGeom>
        </p:spPr>
      </p:pic>
      <p:pic>
        <p:nvPicPr>
          <p:cNvPr id="6" name="图片 10">
            <a:extLst>
              <a:ext uri="{FF2B5EF4-FFF2-40B4-BE49-F238E27FC236}">
                <a16:creationId xmlns="" xmlns:a16="http://schemas.microsoft.com/office/drawing/2014/main" id="{DE233F98-2212-496E-8BE0-202F758FA2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0117" y="-489249"/>
            <a:ext cx="6188945" cy="6188945"/>
          </a:xfrm>
          <a:prstGeom prst="rect">
            <a:avLst/>
          </a:prstGeom>
        </p:spPr>
      </p:pic>
      <p:sp>
        <p:nvSpPr>
          <p:cNvPr id="10" name="文本框 11">
            <a:extLst>
              <a:ext uri="{FF2B5EF4-FFF2-40B4-BE49-F238E27FC236}">
                <a16:creationId xmlns="" xmlns:a16="http://schemas.microsoft.com/office/drawing/2014/main" id="{C6095E9E-1F5C-41D8-AE18-43A23A7698E5}"/>
              </a:ext>
            </a:extLst>
          </p:cNvPr>
          <p:cNvSpPr txBox="1"/>
          <p:nvPr/>
        </p:nvSpPr>
        <p:spPr>
          <a:xfrm>
            <a:off x="3606034" y="2936527"/>
            <a:ext cx="394405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LUYỆN TẬP</a:t>
            </a:r>
            <a:endParaRPr kumimoji="0" lang="zh-CN"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Tree>
    <p:extLst>
      <p:ext uri="{BB962C8B-B14F-4D97-AF65-F5344CB8AC3E}">
        <p14:creationId xmlns:p14="http://schemas.microsoft.com/office/powerpoint/2010/main" val="31813264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F409CA3A-77DC-4FAE-8AF7-E724F2B1A27F}"/>
              </a:ext>
            </a:extLst>
          </p:cNvPr>
          <p:cNvSpPr/>
          <p:nvPr/>
        </p:nvSpPr>
        <p:spPr>
          <a:xfrm>
            <a:off x="1573644" y="1886815"/>
            <a:ext cx="5313718" cy="267765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Nếu câu văn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“Phụ công sức chăm bẵm, chờ mong của ông, cây ổi cứ ra hoa rồi rụng, quyết không bói quả” được viết lại thành “Cây ổi cứ ra hoa rồi rụng, quyết không bói quả, phụ công sức chăm bẵm, chờ mong của ông” thì ý nghĩa của câu sẽ thay đổi như thế nào?</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3" name="图片 13">
            <a:extLst>
              <a:ext uri="{FF2B5EF4-FFF2-40B4-BE49-F238E27FC236}">
                <a16:creationId xmlns="" xmlns:a16="http://schemas.microsoft.com/office/drawing/2014/main" id="{C2E5A145-EB19-4809-9EAE-0782ADFF22B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1757" r="76431"/>
          <a:stretch/>
        </p:blipFill>
        <p:spPr>
          <a:xfrm>
            <a:off x="983655" y="550650"/>
            <a:ext cx="718619" cy="774250"/>
          </a:xfrm>
          <a:prstGeom prst="rect">
            <a:avLst/>
          </a:prstGeom>
        </p:spPr>
      </p:pic>
      <p:sp>
        <p:nvSpPr>
          <p:cNvPr id="4" name="文本框 14">
            <a:extLst>
              <a:ext uri="{FF2B5EF4-FFF2-40B4-BE49-F238E27FC236}">
                <a16:creationId xmlns="" xmlns:a16="http://schemas.microsoft.com/office/drawing/2014/main" id="{30103E97-516E-4F35-9DF1-FC44FCB54C46}"/>
              </a:ext>
            </a:extLst>
          </p:cNvPr>
          <p:cNvSpPr txBox="1"/>
          <p:nvPr/>
        </p:nvSpPr>
        <p:spPr>
          <a:xfrm>
            <a:off x="1863066" y="657337"/>
            <a:ext cx="2658600" cy="58477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Bài</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tập</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1/T71</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5" name="Straight Connector 4">
            <a:extLst>
              <a:ext uri="{FF2B5EF4-FFF2-40B4-BE49-F238E27FC236}">
                <a16:creationId xmlns="" xmlns:a16="http://schemas.microsoft.com/office/drawing/2014/main" id="{D21B580B-4B25-4BEA-A164-5F3DE4F9D8CC}"/>
              </a:ext>
            </a:extLst>
          </p:cNvPr>
          <p:cNvCxnSpPr>
            <a:cxnSpLocks/>
          </p:cNvCxnSpPr>
          <p:nvPr/>
        </p:nvCxnSpPr>
        <p:spPr>
          <a:xfrm>
            <a:off x="1981717" y="1292298"/>
            <a:ext cx="2397336"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 xmlns:a16="http://schemas.microsoft.com/office/drawing/2014/main" id="{2CBC6CAC-271D-4D23-8421-BE3E365A066E}"/>
              </a:ext>
            </a:extLst>
          </p:cNvPr>
          <p:cNvPicPr>
            <a:picLocks noChangeAspect="1"/>
          </p:cNvPicPr>
          <p:nvPr/>
        </p:nvPicPr>
        <p:blipFill>
          <a:blip r:embed="rId3"/>
          <a:stretch>
            <a:fillRect/>
          </a:stretch>
        </p:blipFill>
        <p:spPr>
          <a:xfrm>
            <a:off x="7644255" y="2490822"/>
            <a:ext cx="3633141" cy="3633141"/>
          </a:xfrm>
          <a:prstGeom prst="rect">
            <a:avLst/>
          </a:prstGeom>
        </p:spPr>
      </p:pic>
    </p:spTree>
    <p:extLst>
      <p:ext uri="{BB962C8B-B14F-4D97-AF65-F5344CB8AC3E}">
        <p14:creationId xmlns:p14="http://schemas.microsoft.com/office/powerpoint/2010/main" val="495045769"/>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F409CA3A-77DC-4FAE-8AF7-E724F2B1A27F}"/>
              </a:ext>
            </a:extLst>
          </p:cNvPr>
          <p:cNvSpPr/>
          <p:nvPr/>
        </p:nvSpPr>
        <p:spPr>
          <a:xfrm>
            <a:off x="1623977" y="1643534"/>
            <a:ext cx="7834607" cy="83099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Nếu câu văn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400" b="0"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Phụ công sức chăm bẵm, chờ mong của ông, cây ổi cứ ra hoa rồi rụng, quyết không bói quả</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3" name="图片 13">
            <a:extLst>
              <a:ext uri="{FF2B5EF4-FFF2-40B4-BE49-F238E27FC236}">
                <a16:creationId xmlns="" xmlns:a16="http://schemas.microsoft.com/office/drawing/2014/main" id="{C2E5A145-EB19-4809-9EAE-0782ADFF22B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1757" r="76431"/>
          <a:stretch/>
        </p:blipFill>
        <p:spPr>
          <a:xfrm>
            <a:off x="983655" y="550650"/>
            <a:ext cx="718619" cy="774250"/>
          </a:xfrm>
          <a:prstGeom prst="rect">
            <a:avLst/>
          </a:prstGeom>
        </p:spPr>
      </p:pic>
      <p:sp>
        <p:nvSpPr>
          <p:cNvPr id="4" name="文本框 14">
            <a:extLst>
              <a:ext uri="{FF2B5EF4-FFF2-40B4-BE49-F238E27FC236}">
                <a16:creationId xmlns="" xmlns:a16="http://schemas.microsoft.com/office/drawing/2014/main" id="{30103E97-516E-4F35-9DF1-FC44FCB54C46}"/>
              </a:ext>
            </a:extLst>
          </p:cNvPr>
          <p:cNvSpPr txBox="1"/>
          <p:nvPr/>
        </p:nvSpPr>
        <p:spPr>
          <a:xfrm>
            <a:off x="1863066" y="657337"/>
            <a:ext cx="2658600" cy="58477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Bài</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tập</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1/T71</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5" name="Straight Connector 4">
            <a:extLst>
              <a:ext uri="{FF2B5EF4-FFF2-40B4-BE49-F238E27FC236}">
                <a16:creationId xmlns="" xmlns:a16="http://schemas.microsoft.com/office/drawing/2014/main" id="{D21B580B-4B25-4BEA-A164-5F3DE4F9D8CC}"/>
              </a:ext>
            </a:extLst>
          </p:cNvPr>
          <p:cNvCxnSpPr>
            <a:cxnSpLocks/>
          </p:cNvCxnSpPr>
          <p:nvPr/>
        </p:nvCxnSpPr>
        <p:spPr>
          <a:xfrm>
            <a:off x="1981717" y="1292298"/>
            <a:ext cx="2397336"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 xmlns:a16="http://schemas.microsoft.com/office/drawing/2014/main" id="{F5C1EEB0-A2F7-43A2-8D0B-B974DCAE5BE0}"/>
              </a:ext>
            </a:extLst>
          </p:cNvPr>
          <p:cNvSpPr/>
          <p:nvPr/>
        </p:nvSpPr>
        <p:spPr>
          <a:xfrm>
            <a:off x="1702274" y="2598003"/>
            <a:ext cx="7834607" cy="83099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=&gt;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r>
              <a:rPr kumimoji="0" lang="vi-VN" sz="2400" b="0"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Cây ổi cứ ra hoa rồi rụng, quyết không bói quả, phụ công sức chăm bẵm, chờ mong của ông</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 xmlns:a16="http://schemas.microsoft.com/office/drawing/2014/main" id="{762EFE6E-6A08-4B1B-80AE-AAFFC5E989E5}"/>
              </a:ext>
            </a:extLst>
          </p:cNvPr>
          <p:cNvSpPr/>
          <p:nvPr/>
        </p:nvSpPr>
        <p:spPr>
          <a:xfrm>
            <a:off x="1702273" y="3552472"/>
            <a:ext cx="7834607" cy="1200329"/>
          </a:xfrm>
          <a:prstGeom prst="rect">
            <a:avLst/>
          </a:prstGeom>
        </p:spPr>
        <p:txBody>
          <a:bodyPr wrap="square">
            <a:spAutoFit/>
          </a:bodyPr>
          <a:lstStyle/>
          <a:p>
            <a:pPr lvl="0" algn="just"/>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=&gt; </a:t>
            </a:r>
            <a:r>
              <a:rPr lang="vi-VN" sz="2400" dirty="0">
                <a:solidFill>
                  <a:srgbClr val="000000"/>
                </a:solidFill>
                <a:latin typeface="Times New Roman" panose="02020603050405020304" pitchFamily="18" charset="0"/>
                <a:cs typeface="Times New Roman" panose="02020603050405020304" pitchFamily="18" charset="0"/>
              </a:rPr>
              <a:t>Nếu viết lại câu văn thì ý nghĩa của câu sẽ mất đi dụng ý nhấn mạnh việc cây ổi không bói quả là “</a:t>
            </a:r>
            <a:r>
              <a:rPr lang="vi-VN" sz="2400" b="1" dirty="0">
                <a:solidFill>
                  <a:srgbClr val="000000"/>
                </a:solidFill>
                <a:latin typeface="Times New Roman" panose="02020603050405020304" pitchFamily="18" charset="0"/>
                <a:cs typeface="Times New Roman" panose="02020603050405020304" pitchFamily="18" charset="0"/>
              </a:rPr>
              <a:t>phụ công sức chăm bẵm, chờ mong của ông.</a:t>
            </a:r>
            <a:r>
              <a:rPr lang="en-US" sz="2400" b="1" dirty="0">
                <a:solidFill>
                  <a:srgbClr val="000000"/>
                </a:solidFill>
                <a:latin typeface="Times New Roman" panose="02020603050405020304" pitchFamily="18" charset="0"/>
                <a:cs typeface="Times New Roman" panose="02020603050405020304" pitchFamily="18" charset="0"/>
              </a:rPr>
              <a:t>”</a:t>
            </a:r>
            <a:endParaRPr lang="vi-VN" sz="2400" b="1" dirty="0">
              <a:solidFill>
                <a:srgbClr val="000000"/>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 xmlns:a16="http://schemas.microsoft.com/office/drawing/2014/main" id="{844E2411-8267-4D89-A02A-77C2C629FD25}"/>
              </a:ext>
            </a:extLst>
          </p:cNvPr>
          <p:cNvPicPr>
            <a:picLocks noChangeAspect="1"/>
          </p:cNvPicPr>
          <p:nvPr/>
        </p:nvPicPr>
        <p:blipFill>
          <a:blip r:embed="rId3"/>
          <a:stretch>
            <a:fillRect/>
          </a:stretch>
        </p:blipFill>
        <p:spPr>
          <a:xfrm>
            <a:off x="9760233" y="1834127"/>
            <a:ext cx="1615580" cy="1615580"/>
          </a:xfrm>
          <a:prstGeom prst="rect">
            <a:avLst/>
          </a:prstGeom>
        </p:spPr>
      </p:pic>
      <p:pic>
        <p:nvPicPr>
          <p:cNvPr id="10" name="Picture 9">
            <a:extLst>
              <a:ext uri="{FF2B5EF4-FFF2-40B4-BE49-F238E27FC236}">
                <a16:creationId xmlns="" xmlns:a16="http://schemas.microsoft.com/office/drawing/2014/main" id="{42EEDCA3-83B3-467D-B4BF-64595E56B721}"/>
              </a:ext>
            </a:extLst>
          </p:cNvPr>
          <p:cNvPicPr>
            <a:picLocks noChangeAspect="1"/>
          </p:cNvPicPr>
          <p:nvPr/>
        </p:nvPicPr>
        <p:blipFill>
          <a:blip r:embed="rId3"/>
          <a:stretch>
            <a:fillRect/>
          </a:stretch>
        </p:blipFill>
        <p:spPr>
          <a:xfrm>
            <a:off x="6270413" y="4406676"/>
            <a:ext cx="1615580" cy="1615580"/>
          </a:xfrm>
          <a:prstGeom prst="rect">
            <a:avLst/>
          </a:prstGeom>
        </p:spPr>
      </p:pic>
      <p:pic>
        <p:nvPicPr>
          <p:cNvPr id="11" name="Picture 10">
            <a:extLst>
              <a:ext uri="{FF2B5EF4-FFF2-40B4-BE49-F238E27FC236}">
                <a16:creationId xmlns="" xmlns:a16="http://schemas.microsoft.com/office/drawing/2014/main" id="{AAFC3E46-70A6-478F-8971-08A239FDBF2B}"/>
              </a:ext>
            </a:extLst>
          </p:cNvPr>
          <p:cNvPicPr>
            <a:picLocks noChangeAspect="1"/>
          </p:cNvPicPr>
          <p:nvPr/>
        </p:nvPicPr>
        <p:blipFill>
          <a:blip r:embed="rId3"/>
          <a:stretch>
            <a:fillRect/>
          </a:stretch>
        </p:blipFill>
        <p:spPr>
          <a:xfrm>
            <a:off x="247486" y="4830842"/>
            <a:ext cx="1615580" cy="1615580"/>
          </a:xfrm>
          <a:prstGeom prst="rect">
            <a:avLst/>
          </a:prstGeom>
        </p:spPr>
      </p:pic>
    </p:spTree>
    <p:extLst>
      <p:ext uri="{BB962C8B-B14F-4D97-AF65-F5344CB8AC3E}">
        <p14:creationId xmlns:p14="http://schemas.microsoft.com/office/powerpoint/2010/main" val="2153169347"/>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F409CA3A-77DC-4FAE-8AF7-E724F2B1A27F}"/>
              </a:ext>
            </a:extLst>
          </p:cNvPr>
          <p:cNvSpPr/>
          <p:nvPr/>
        </p:nvSpPr>
        <p:spPr>
          <a:xfrm>
            <a:off x="1342964" y="1473106"/>
            <a:ext cx="5867391" cy="2677656"/>
          </a:xfrm>
          <a:prstGeom prst="rect">
            <a:avLst/>
          </a:prstGeom>
        </p:spPr>
        <p:txBody>
          <a:bodyPr wrap="square">
            <a:spAutoFit/>
          </a:bodyPr>
          <a:lstStyle/>
          <a:p>
            <a:pPr lvl="0" algn="just"/>
            <a:r>
              <a:rPr lang="vi-VN" sz="2400" dirty="0">
                <a:solidFill>
                  <a:srgbClr val="000000"/>
                </a:solidFill>
                <a:latin typeface="Times New Roman" panose="02020603050405020304" pitchFamily="18" charset="0"/>
                <a:cs typeface="Times New Roman" panose="02020603050405020304" pitchFamily="18" charset="0"/>
              </a:rPr>
              <a:t>Đọc đoạn trích sau:</a:t>
            </a:r>
          </a:p>
          <a:p>
            <a:pPr lvl="0" algn="just"/>
            <a:r>
              <a:rPr lang="vi-VN" sz="2400" dirty="0">
                <a:solidFill>
                  <a:srgbClr val="000000"/>
                </a:solidFill>
                <a:latin typeface="Times New Roman" panose="02020603050405020304" pitchFamily="18" charset="0"/>
                <a:cs typeface="Times New Roman" panose="02020603050405020304" pitchFamily="18" charset="0"/>
              </a:rPr>
              <a:t>[...] </a:t>
            </a:r>
            <a:r>
              <a:rPr lang="vi-VN" sz="2400" i="1" dirty="0">
                <a:solidFill>
                  <a:srgbClr val="000000"/>
                </a:solidFill>
                <a:latin typeface="Times New Roman" panose="02020603050405020304" pitchFamily="18" charset="0"/>
                <a:cs typeface="Times New Roman" panose="02020603050405020304" pitchFamily="18" charset="0"/>
              </a:rPr>
              <a:t>Nhưng rồi có thể vì mẹ cứ càm ràm khiến cây rác tai quá, ngày kia, những chùm quả bé xí xi như nút áo bỗng xuất hiện trên cây. Chẳng bao lâu sau, những chùm bé xíu ấy to dần, chuyển từ màu xanh sẫm sang xanh nhạt, căng bóng.</a:t>
            </a:r>
          </a:p>
        </p:txBody>
      </p:sp>
      <p:pic>
        <p:nvPicPr>
          <p:cNvPr id="3" name="图片 13">
            <a:extLst>
              <a:ext uri="{FF2B5EF4-FFF2-40B4-BE49-F238E27FC236}">
                <a16:creationId xmlns="" xmlns:a16="http://schemas.microsoft.com/office/drawing/2014/main" id="{C2E5A145-EB19-4809-9EAE-0782ADFF22B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1757" r="76431"/>
          <a:stretch/>
        </p:blipFill>
        <p:spPr>
          <a:xfrm>
            <a:off x="983655" y="550650"/>
            <a:ext cx="718619" cy="774250"/>
          </a:xfrm>
          <a:prstGeom prst="rect">
            <a:avLst/>
          </a:prstGeom>
        </p:spPr>
      </p:pic>
      <p:sp>
        <p:nvSpPr>
          <p:cNvPr id="4" name="文本框 14">
            <a:extLst>
              <a:ext uri="{FF2B5EF4-FFF2-40B4-BE49-F238E27FC236}">
                <a16:creationId xmlns="" xmlns:a16="http://schemas.microsoft.com/office/drawing/2014/main" id="{30103E97-516E-4F35-9DF1-FC44FCB54C46}"/>
              </a:ext>
            </a:extLst>
          </p:cNvPr>
          <p:cNvSpPr txBox="1"/>
          <p:nvPr/>
        </p:nvSpPr>
        <p:spPr>
          <a:xfrm>
            <a:off x="1863066" y="657337"/>
            <a:ext cx="2658600" cy="58477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Bài</a:t>
            </a:r>
            <a:r>
              <a:rPr kumimoji="0" lang="en-US" altLang="zh-CN"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baseline="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tập</a:t>
            </a:r>
            <a:r>
              <a:rPr kumimoji="0" lang="en-US" altLang="zh-CN"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2/T71</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5" name="Straight Connector 4">
            <a:extLst>
              <a:ext uri="{FF2B5EF4-FFF2-40B4-BE49-F238E27FC236}">
                <a16:creationId xmlns="" xmlns:a16="http://schemas.microsoft.com/office/drawing/2014/main" id="{D21B580B-4B25-4BEA-A164-5F3DE4F9D8CC}"/>
              </a:ext>
            </a:extLst>
          </p:cNvPr>
          <p:cNvCxnSpPr>
            <a:cxnSpLocks/>
          </p:cNvCxnSpPr>
          <p:nvPr/>
        </p:nvCxnSpPr>
        <p:spPr>
          <a:xfrm>
            <a:off x="1981717" y="1292298"/>
            <a:ext cx="2397336"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 xmlns:a16="http://schemas.microsoft.com/office/drawing/2014/main" id="{2CBC6CAC-271D-4D23-8421-BE3E365A066E}"/>
              </a:ext>
            </a:extLst>
          </p:cNvPr>
          <p:cNvPicPr>
            <a:picLocks noChangeAspect="1"/>
          </p:cNvPicPr>
          <p:nvPr/>
        </p:nvPicPr>
        <p:blipFill>
          <a:blip r:embed="rId3"/>
          <a:stretch>
            <a:fillRect/>
          </a:stretch>
        </p:blipFill>
        <p:spPr>
          <a:xfrm>
            <a:off x="7644255" y="2490822"/>
            <a:ext cx="3633141" cy="3633141"/>
          </a:xfrm>
          <a:prstGeom prst="rect">
            <a:avLst/>
          </a:prstGeom>
        </p:spPr>
      </p:pic>
      <p:sp>
        <p:nvSpPr>
          <p:cNvPr id="6" name="Rectangle 5">
            <a:extLst>
              <a:ext uri="{FF2B5EF4-FFF2-40B4-BE49-F238E27FC236}">
                <a16:creationId xmlns="" xmlns:a16="http://schemas.microsoft.com/office/drawing/2014/main" id="{BF613A84-7F04-4F23-BB3D-72A151550403}"/>
              </a:ext>
            </a:extLst>
          </p:cNvPr>
          <p:cNvSpPr/>
          <p:nvPr/>
        </p:nvSpPr>
        <p:spPr>
          <a:xfrm>
            <a:off x="1342964" y="4070299"/>
            <a:ext cx="6096000" cy="830997"/>
          </a:xfrm>
          <a:prstGeom prst="rect">
            <a:avLst/>
          </a:prstGeom>
        </p:spPr>
        <p:txBody>
          <a:bodyPr>
            <a:spAutoFit/>
          </a:bodyPr>
          <a:lstStyle/>
          <a:p>
            <a:pPr lvl="0" algn="just"/>
            <a:r>
              <a:rPr lang="vi-VN" sz="2400" dirty="0">
                <a:solidFill>
                  <a:srgbClr val="000000"/>
                </a:solidFill>
                <a:latin typeface="Times New Roman" panose="02020603050405020304" pitchFamily="18" charset="0"/>
                <a:cs typeface="Times New Roman" panose="02020603050405020304" pitchFamily="18" charset="0"/>
              </a:rPr>
              <a:t>a. Xác định câu văn sử dụng câu trúc câu nhiều thành ph</a:t>
            </a:r>
            <a:r>
              <a:rPr lang="en-US" sz="2400" dirty="0">
                <a:solidFill>
                  <a:srgbClr val="000000"/>
                </a:solidFill>
                <a:latin typeface="Times New Roman" panose="02020603050405020304" pitchFamily="18" charset="0"/>
                <a:cs typeface="Times New Roman" panose="02020603050405020304" pitchFamily="18" charset="0"/>
              </a:rPr>
              <a:t>ầ</a:t>
            </a:r>
            <a:r>
              <a:rPr lang="vi-VN" sz="2400" dirty="0">
                <a:solidFill>
                  <a:srgbClr val="000000"/>
                </a:solidFill>
                <a:latin typeface="Times New Roman" panose="02020603050405020304" pitchFamily="18" charset="0"/>
                <a:cs typeface="Times New Roman" panose="02020603050405020304" pitchFamily="18" charset="0"/>
              </a:rPr>
              <a:t>n vị ngữ.</a:t>
            </a:r>
          </a:p>
        </p:txBody>
      </p:sp>
      <p:sp>
        <p:nvSpPr>
          <p:cNvPr id="7" name="Rectangle 6">
            <a:extLst>
              <a:ext uri="{FF2B5EF4-FFF2-40B4-BE49-F238E27FC236}">
                <a16:creationId xmlns="" xmlns:a16="http://schemas.microsoft.com/office/drawing/2014/main" id="{108A2A7B-1334-4E34-8DED-3F629D784A13}"/>
              </a:ext>
            </a:extLst>
          </p:cNvPr>
          <p:cNvSpPr/>
          <p:nvPr/>
        </p:nvSpPr>
        <p:spPr>
          <a:xfrm>
            <a:off x="1331053" y="4969395"/>
            <a:ext cx="6096000" cy="830997"/>
          </a:xfrm>
          <a:prstGeom prst="rect">
            <a:avLst/>
          </a:prstGeom>
        </p:spPr>
        <p:txBody>
          <a:bodyPr>
            <a:spAutoFit/>
          </a:bodyPr>
          <a:lstStyle/>
          <a:p>
            <a:pPr lvl="0" algn="just"/>
            <a:r>
              <a:rPr lang="vi-VN" sz="2400" dirty="0">
                <a:solidFill>
                  <a:srgbClr val="000000"/>
                </a:solidFill>
                <a:latin typeface="Times New Roman" panose="02020603050405020304" pitchFamily="18" charset="0"/>
                <a:cs typeface="Times New Roman" panose="02020603050405020304" pitchFamily="18" charset="0"/>
              </a:rPr>
              <a:t>b. Nêu tác dụng của việc sử dụng cấu trúc câu nhiều thành phân vị ngữ trong đoạn văn.</a:t>
            </a:r>
            <a:endParaRPr lang="en-US"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6630997"/>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F409CA3A-77DC-4FAE-8AF7-E724F2B1A27F}"/>
              </a:ext>
            </a:extLst>
          </p:cNvPr>
          <p:cNvSpPr/>
          <p:nvPr/>
        </p:nvSpPr>
        <p:spPr>
          <a:xfrm>
            <a:off x="771788" y="2499931"/>
            <a:ext cx="10612074" cy="1569660"/>
          </a:xfrm>
          <a:prstGeom prst="rect">
            <a:avLst/>
          </a:prstGeom>
        </p:spPr>
        <p:txBody>
          <a:bodyPr wrap="square">
            <a:spAutoFit/>
          </a:bodyPr>
          <a:lstStyle/>
          <a:p>
            <a:pPr lvl="0" algn="just"/>
            <a:r>
              <a:rPr lang="vi-VN" sz="2400" i="1" dirty="0">
                <a:solidFill>
                  <a:srgbClr val="000000"/>
                </a:solidFill>
                <a:latin typeface="Times New Roman" panose="02020603050405020304" pitchFamily="18" charset="0"/>
                <a:cs typeface="Times New Roman" panose="02020603050405020304" pitchFamily="18" charset="0"/>
              </a:rPr>
              <a:t>Chẳng bao lâu sau, những chùm bé xíu ấy to dần, chuyển từ màu xanh sẫm sang </a:t>
            </a:r>
            <a:endParaRPr lang="en-US" sz="2400" i="1" dirty="0">
              <a:solidFill>
                <a:srgbClr val="000000"/>
              </a:solidFill>
              <a:latin typeface="Times New Roman" panose="02020603050405020304" pitchFamily="18" charset="0"/>
              <a:cs typeface="Times New Roman" panose="02020603050405020304" pitchFamily="18" charset="0"/>
            </a:endParaRPr>
          </a:p>
          <a:p>
            <a:pPr lvl="0" algn="just"/>
            <a:r>
              <a:rPr lang="en-US" sz="2400" i="1" dirty="0">
                <a:solidFill>
                  <a:srgbClr val="000000"/>
                </a:solidFill>
                <a:latin typeface="Times New Roman" panose="02020603050405020304" pitchFamily="18" charset="0"/>
                <a:cs typeface="Times New Roman" panose="02020603050405020304" pitchFamily="18" charset="0"/>
              </a:rPr>
              <a:t>       TN                                 CN                   VN1                            VN2                                                                         </a:t>
            </a:r>
          </a:p>
          <a:p>
            <a:pPr lvl="0" algn="just"/>
            <a:r>
              <a:rPr lang="vi-VN" sz="2400" i="1" dirty="0">
                <a:solidFill>
                  <a:srgbClr val="000000"/>
                </a:solidFill>
                <a:latin typeface="Times New Roman" panose="02020603050405020304" pitchFamily="18" charset="0"/>
                <a:cs typeface="Times New Roman" panose="02020603050405020304" pitchFamily="18" charset="0"/>
              </a:rPr>
              <a:t>xanh nhạt, căng bóng.</a:t>
            </a:r>
            <a:endParaRPr lang="en-US" sz="2400" i="1" dirty="0">
              <a:solidFill>
                <a:srgbClr val="000000"/>
              </a:solidFill>
              <a:latin typeface="Times New Roman" panose="02020603050405020304" pitchFamily="18" charset="0"/>
              <a:cs typeface="Times New Roman" panose="02020603050405020304" pitchFamily="18" charset="0"/>
            </a:endParaRPr>
          </a:p>
          <a:p>
            <a:pPr lvl="0" algn="just"/>
            <a:r>
              <a:rPr lang="en-US" sz="2400" i="1" dirty="0">
                <a:solidFill>
                  <a:srgbClr val="000000"/>
                </a:solidFill>
                <a:latin typeface="Times New Roman" panose="02020603050405020304" pitchFamily="18" charset="0"/>
                <a:cs typeface="Times New Roman" panose="02020603050405020304" pitchFamily="18" charset="0"/>
              </a:rPr>
              <a:t>                       VN3</a:t>
            </a:r>
            <a:endParaRPr lang="vi-VN" sz="2400" i="1" dirty="0">
              <a:solidFill>
                <a:srgbClr val="000000"/>
              </a:solidFill>
              <a:latin typeface="Times New Roman" panose="02020603050405020304" pitchFamily="18" charset="0"/>
              <a:cs typeface="Times New Roman" panose="02020603050405020304" pitchFamily="18" charset="0"/>
            </a:endParaRPr>
          </a:p>
        </p:txBody>
      </p:sp>
      <p:pic>
        <p:nvPicPr>
          <p:cNvPr id="3" name="图片 13">
            <a:extLst>
              <a:ext uri="{FF2B5EF4-FFF2-40B4-BE49-F238E27FC236}">
                <a16:creationId xmlns="" xmlns:a16="http://schemas.microsoft.com/office/drawing/2014/main" id="{C2E5A145-EB19-4809-9EAE-0782ADFF22B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1757" r="76431"/>
          <a:stretch/>
        </p:blipFill>
        <p:spPr>
          <a:xfrm>
            <a:off x="983655" y="550650"/>
            <a:ext cx="718619" cy="774250"/>
          </a:xfrm>
          <a:prstGeom prst="rect">
            <a:avLst/>
          </a:prstGeom>
        </p:spPr>
      </p:pic>
      <p:sp>
        <p:nvSpPr>
          <p:cNvPr id="4" name="文本框 14">
            <a:extLst>
              <a:ext uri="{FF2B5EF4-FFF2-40B4-BE49-F238E27FC236}">
                <a16:creationId xmlns="" xmlns:a16="http://schemas.microsoft.com/office/drawing/2014/main" id="{30103E97-516E-4F35-9DF1-FC44FCB54C46}"/>
              </a:ext>
            </a:extLst>
          </p:cNvPr>
          <p:cNvSpPr txBox="1"/>
          <p:nvPr/>
        </p:nvSpPr>
        <p:spPr>
          <a:xfrm>
            <a:off x="1863066" y="657337"/>
            <a:ext cx="2658600" cy="58477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Bài</a:t>
            </a:r>
            <a:r>
              <a:rPr kumimoji="0" lang="en-US" altLang="zh-CN"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baseline="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tập</a:t>
            </a:r>
            <a:r>
              <a:rPr kumimoji="0" lang="en-US" altLang="zh-CN"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2/T71</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5" name="Straight Connector 4">
            <a:extLst>
              <a:ext uri="{FF2B5EF4-FFF2-40B4-BE49-F238E27FC236}">
                <a16:creationId xmlns="" xmlns:a16="http://schemas.microsoft.com/office/drawing/2014/main" id="{D21B580B-4B25-4BEA-A164-5F3DE4F9D8CC}"/>
              </a:ext>
            </a:extLst>
          </p:cNvPr>
          <p:cNvCxnSpPr>
            <a:cxnSpLocks/>
          </p:cNvCxnSpPr>
          <p:nvPr/>
        </p:nvCxnSpPr>
        <p:spPr>
          <a:xfrm>
            <a:off x="1981717" y="1292298"/>
            <a:ext cx="2397336"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 xmlns:a16="http://schemas.microsoft.com/office/drawing/2014/main" id="{2CBC6CAC-271D-4D23-8421-BE3E365A066E}"/>
              </a:ext>
            </a:extLst>
          </p:cNvPr>
          <p:cNvPicPr>
            <a:picLocks noChangeAspect="1"/>
          </p:cNvPicPr>
          <p:nvPr/>
        </p:nvPicPr>
        <p:blipFill>
          <a:blip r:embed="rId3"/>
          <a:stretch>
            <a:fillRect/>
          </a:stretch>
        </p:blipFill>
        <p:spPr>
          <a:xfrm>
            <a:off x="9884824" y="4731391"/>
            <a:ext cx="1392572" cy="1392572"/>
          </a:xfrm>
          <a:prstGeom prst="rect">
            <a:avLst/>
          </a:prstGeom>
        </p:spPr>
      </p:pic>
      <p:sp>
        <p:nvSpPr>
          <p:cNvPr id="6" name="Rectangle 5">
            <a:extLst>
              <a:ext uri="{FF2B5EF4-FFF2-40B4-BE49-F238E27FC236}">
                <a16:creationId xmlns="" xmlns:a16="http://schemas.microsoft.com/office/drawing/2014/main" id="{BF613A84-7F04-4F23-BB3D-72A151550403}"/>
              </a:ext>
            </a:extLst>
          </p:cNvPr>
          <p:cNvSpPr/>
          <p:nvPr/>
        </p:nvSpPr>
        <p:spPr>
          <a:xfrm>
            <a:off x="1787581" y="1486489"/>
            <a:ext cx="6601410" cy="830997"/>
          </a:xfrm>
          <a:prstGeom prst="rect">
            <a:avLst/>
          </a:prstGeom>
        </p:spPr>
        <p:txBody>
          <a:bodyPr wrap="square">
            <a:spAutoFit/>
          </a:bodyPr>
          <a:lstStyle/>
          <a:p>
            <a:pPr lvl="0" algn="just"/>
            <a:r>
              <a:rPr lang="vi-VN" sz="2400" dirty="0">
                <a:solidFill>
                  <a:srgbClr val="000000"/>
                </a:solidFill>
                <a:latin typeface="Times New Roman" panose="02020603050405020304" pitchFamily="18" charset="0"/>
                <a:cs typeface="Times New Roman" panose="02020603050405020304" pitchFamily="18" charset="0"/>
              </a:rPr>
              <a:t>a. </a:t>
            </a:r>
            <a:r>
              <a:rPr lang="en-US" sz="2400" dirty="0" err="1">
                <a:solidFill>
                  <a:srgbClr val="000000"/>
                </a:solidFill>
                <a:latin typeface="Times New Roman" panose="02020603050405020304" pitchFamily="18" charset="0"/>
                <a:cs typeface="Times New Roman" panose="02020603050405020304" pitchFamily="18" charset="0"/>
              </a:rPr>
              <a:t>Câu</a:t>
            </a:r>
            <a:r>
              <a:rPr lang="en-US" sz="2400" dirty="0">
                <a:solidFill>
                  <a:srgbClr val="000000"/>
                </a:solidFill>
                <a:latin typeface="Times New Roman" panose="02020603050405020304" pitchFamily="18" charset="0"/>
                <a:cs typeface="Times New Roman" panose="02020603050405020304" pitchFamily="18" charset="0"/>
              </a:rPr>
              <a:t> </a:t>
            </a:r>
            <a:r>
              <a:rPr lang="vi-VN" sz="2400" dirty="0">
                <a:solidFill>
                  <a:srgbClr val="000000"/>
                </a:solidFill>
                <a:latin typeface="Times New Roman" panose="02020603050405020304" pitchFamily="18" charset="0"/>
                <a:cs typeface="Times New Roman" panose="02020603050405020304" pitchFamily="18" charset="0"/>
              </a:rPr>
              <a:t>văn sử dụng câu trúc câu nhiều thành ph</a:t>
            </a:r>
            <a:r>
              <a:rPr lang="en-US" sz="2400" dirty="0">
                <a:solidFill>
                  <a:srgbClr val="000000"/>
                </a:solidFill>
                <a:latin typeface="Times New Roman" panose="02020603050405020304" pitchFamily="18" charset="0"/>
                <a:cs typeface="Times New Roman" panose="02020603050405020304" pitchFamily="18" charset="0"/>
              </a:rPr>
              <a:t>ầ</a:t>
            </a:r>
            <a:r>
              <a:rPr lang="vi-VN" sz="2400" dirty="0">
                <a:solidFill>
                  <a:srgbClr val="000000"/>
                </a:solidFill>
                <a:latin typeface="Times New Roman" panose="02020603050405020304" pitchFamily="18" charset="0"/>
                <a:cs typeface="Times New Roman" panose="02020603050405020304" pitchFamily="18" charset="0"/>
              </a:rPr>
              <a:t>n vị ngữ.</a:t>
            </a:r>
          </a:p>
        </p:txBody>
      </p:sp>
      <p:cxnSp>
        <p:nvCxnSpPr>
          <p:cNvPr id="9" name="Straight Connector 8">
            <a:extLst>
              <a:ext uri="{FF2B5EF4-FFF2-40B4-BE49-F238E27FC236}">
                <a16:creationId xmlns="" xmlns:a16="http://schemas.microsoft.com/office/drawing/2014/main" id="{9EFC37A3-87DF-4223-AB4B-84440076DCFE}"/>
              </a:ext>
            </a:extLst>
          </p:cNvPr>
          <p:cNvCxnSpPr>
            <a:cxnSpLocks/>
          </p:cNvCxnSpPr>
          <p:nvPr/>
        </p:nvCxnSpPr>
        <p:spPr>
          <a:xfrm flipH="1">
            <a:off x="2167950" y="3353601"/>
            <a:ext cx="78624" cy="27783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 xmlns:a16="http://schemas.microsoft.com/office/drawing/2014/main" id="{80C35C72-FC0D-4CAF-89EC-9E4757E31948}"/>
              </a:ext>
            </a:extLst>
          </p:cNvPr>
          <p:cNvCxnSpPr>
            <a:cxnSpLocks/>
          </p:cNvCxnSpPr>
          <p:nvPr/>
        </p:nvCxnSpPr>
        <p:spPr>
          <a:xfrm flipH="1">
            <a:off x="6017376" y="2582863"/>
            <a:ext cx="78624" cy="27783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 xmlns:a16="http://schemas.microsoft.com/office/drawing/2014/main" id="{AA45FA1E-8B9B-4E38-9E89-87780D2AA575}"/>
              </a:ext>
            </a:extLst>
          </p:cNvPr>
          <p:cNvCxnSpPr>
            <a:cxnSpLocks/>
          </p:cNvCxnSpPr>
          <p:nvPr/>
        </p:nvCxnSpPr>
        <p:spPr>
          <a:xfrm flipH="1">
            <a:off x="6948115" y="2582863"/>
            <a:ext cx="78624" cy="27783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 xmlns:a16="http://schemas.microsoft.com/office/drawing/2014/main" id="{02B17F51-6D4F-4D3A-9829-63A246B1ABF7}"/>
              </a:ext>
            </a:extLst>
          </p:cNvPr>
          <p:cNvCxnSpPr>
            <a:cxnSpLocks/>
          </p:cNvCxnSpPr>
          <p:nvPr/>
        </p:nvCxnSpPr>
        <p:spPr>
          <a:xfrm flipH="1">
            <a:off x="3218137" y="2583494"/>
            <a:ext cx="78624" cy="27783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 xmlns:a16="http://schemas.microsoft.com/office/drawing/2014/main" id="{EFF16F9E-B745-45F0-9855-F5B0B79C1EF8}"/>
              </a:ext>
            </a:extLst>
          </p:cNvPr>
          <p:cNvSpPr/>
          <p:nvPr/>
        </p:nvSpPr>
        <p:spPr>
          <a:xfrm>
            <a:off x="983655" y="4138431"/>
            <a:ext cx="9000662" cy="1569660"/>
          </a:xfrm>
          <a:prstGeom prst="rect">
            <a:avLst/>
          </a:prstGeom>
        </p:spPr>
        <p:txBody>
          <a:bodyPr wrap="square">
            <a:spAutoFit/>
          </a:bodyPr>
          <a:lstStyle/>
          <a:p>
            <a:pPr indent="228600" algn="just">
              <a:spcAft>
                <a:spcPts val="0"/>
              </a:spcAf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Nh</a:t>
            </a: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ư</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3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vị</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ngữ</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p>
          <a:p>
            <a:pPr indent="228600" algn="just">
              <a:spcAft>
                <a:spcPts val="0"/>
              </a:spcAf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Vị ngữ 1: to dần.</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indent="228600" algn="just">
              <a:spcAft>
                <a:spcPts val="0"/>
              </a:spcAf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Vị ngữ 2: chuyển từ màu xanh sẫm sang xanh nhạt.</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indent="228600" algn="just">
              <a:spcAft>
                <a:spcPts val="0"/>
              </a:spcAf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Vị ngữ 3: căng bóng.</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704350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animEffect transition="in" filter="barn(inVertical)">
                                      <p:cBhvr>
                                        <p:cTn id="23" dur="500"/>
                                        <p:tgtEl>
                                          <p:spTgt spid="2">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animEffect transition="in" filter="barn(inVertical)">
                                      <p:cBhvr>
                                        <p:cTn id="28" dur="500"/>
                                        <p:tgtEl>
                                          <p:spTgt spid="2">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par>
                                <p:cTn id="34" presetID="16" presetClass="entr" presetSubtype="21"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par>
                                <p:cTn id="37" presetID="16" presetClass="entr" presetSubtype="21"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par>
                                <p:cTn id="40" presetID="16" presetClass="entr" presetSubtype="21"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arn(inVertic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
                                            <p:txEl>
                                              <p:pRg st="1" end="1"/>
                                            </p:txEl>
                                          </p:spTgt>
                                        </p:tgtEl>
                                        <p:attrNameLst>
                                          <p:attrName>style.visibility</p:attrName>
                                        </p:attrNameLst>
                                      </p:cBhvr>
                                      <p:to>
                                        <p:strVal val="visible"/>
                                      </p:to>
                                    </p:set>
                                    <p:animEffect transition="in" filter="barn(inVertical)">
                                      <p:cBhvr>
                                        <p:cTn id="47" dur="500"/>
                                        <p:tgtEl>
                                          <p:spTgt spid="2">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
                                            <p:txEl>
                                              <p:pRg st="3" end="3"/>
                                            </p:txEl>
                                          </p:spTgt>
                                        </p:tgtEl>
                                        <p:attrNameLst>
                                          <p:attrName>style.visibility</p:attrName>
                                        </p:attrNameLst>
                                      </p:cBhvr>
                                      <p:to>
                                        <p:strVal val="visible"/>
                                      </p:to>
                                    </p:set>
                                    <p:animEffect transition="in" filter="barn(inVertical)">
                                      <p:cBhvr>
                                        <p:cTn id="52" dur="500"/>
                                        <p:tgtEl>
                                          <p:spTgt spid="2">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barn(inVertical)">
                                      <p:cBhvr>
                                        <p:cTn id="5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3">
            <a:extLst>
              <a:ext uri="{FF2B5EF4-FFF2-40B4-BE49-F238E27FC236}">
                <a16:creationId xmlns="" xmlns:a16="http://schemas.microsoft.com/office/drawing/2014/main" id="{8A5F7F03-AF72-49F3-BD40-DE7D864A44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757" r="76431"/>
          <a:stretch/>
        </p:blipFill>
        <p:spPr>
          <a:xfrm>
            <a:off x="983655" y="550650"/>
            <a:ext cx="718619" cy="774250"/>
          </a:xfrm>
          <a:prstGeom prst="rect">
            <a:avLst/>
          </a:prstGeom>
        </p:spPr>
      </p:pic>
      <p:sp>
        <p:nvSpPr>
          <p:cNvPr id="20" name="文本框 14">
            <a:extLst>
              <a:ext uri="{FF2B5EF4-FFF2-40B4-BE49-F238E27FC236}">
                <a16:creationId xmlns="" xmlns:a16="http://schemas.microsoft.com/office/drawing/2014/main" id="{F0F96C13-F1CE-4378-A0F1-B16B64AED055}"/>
              </a:ext>
            </a:extLst>
          </p:cNvPr>
          <p:cNvSpPr txBox="1"/>
          <p:nvPr/>
        </p:nvSpPr>
        <p:spPr>
          <a:xfrm>
            <a:off x="1863066" y="657337"/>
            <a:ext cx="2629035" cy="58477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Bài</a:t>
            </a:r>
            <a:r>
              <a:rPr kumimoji="0" lang="en-US" altLang="zh-CN" sz="3200" b="1" i="0" u="none" strike="noStrike" kern="1200" cap="none" spc="0" normalizeH="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tập</a:t>
            </a:r>
            <a:r>
              <a:rPr kumimoji="0" lang="en-US" altLang="zh-CN" sz="3200" b="1" i="0" u="none" strike="noStrike" kern="1200" cap="none" spc="0" normalizeH="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2/T71</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21" name="Straight Connector 20">
            <a:extLst>
              <a:ext uri="{FF2B5EF4-FFF2-40B4-BE49-F238E27FC236}">
                <a16:creationId xmlns="" xmlns:a16="http://schemas.microsoft.com/office/drawing/2014/main" id="{EC033A9B-9C36-47D7-A9FA-6E640B9C116D}"/>
              </a:ext>
            </a:extLst>
          </p:cNvPr>
          <p:cNvCxnSpPr>
            <a:cxnSpLocks/>
          </p:cNvCxnSpPr>
          <p:nvPr/>
        </p:nvCxnSpPr>
        <p:spPr>
          <a:xfrm>
            <a:off x="1981717" y="1292298"/>
            <a:ext cx="2510384"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8" name="图片 29">
            <a:extLst>
              <a:ext uri="{FF2B5EF4-FFF2-40B4-BE49-F238E27FC236}">
                <a16:creationId xmlns="" xmlns:a16="http://schemas.microsoft.com/office/drawing/2014/main" id="{2A2778A0-2955-4160-8987-34BBA9C0A23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64704" y="2237046"/>
            <a:ext cx="433660" cy="364632"/>
          </a:xfrm>
          <a:prstGeom prst="rect">
            <a:avLst/>
          </a:prstGeom>
        </p:spPr>
      </p:pic>
      <p:pic>
        <p:nvPicPr>
          <p:cNvPr id="23" name="图片 30">
            <a:extLst>
              <a:ext uri="{FF2B5EF4-FFF2-40B4-BE49-F238E27FC236}">
                <a16:creationId xmlns="" xmlns:a16="http://schemas.microsoft.com/office/drawing/2014/main" id="{1969DF0E-BFCC-43F6-9B1E-584FDB68BB9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59039" y="2005223"/>
            <a:ext cx="2559536" cy="3052890"/>
          </a:xfrm>
          <a:prstGeom prst="rect">
            <a:avLst/>
          </a:prstGeom>
        </p:spPr>
      </p:pic>
      <p:sp>
        <p:nvSpPr>
          <p:cNvPr id="24" name="文本框 31">
            <a:extLst>
              <a:ext uri="{FF2B5EF4-FFF2-40B4-BE49-F238E27FC236}">
                <a16:creationId xmlns="" xmlns:a16="http://schemas.microsoft.com/office/drawing/2014/main" id="{C8BEDA65-6089-4A61-B658-A72E152D33F9}"/>
              </a:ext>
            </a:extLst>
          </p:cNvPr>
          <p:cNvSpPr txBox="1"/>
          <p:nvPr/>
        </p:nvSpPr>
        <p:spPr>
          <a:xfrm>
            <a:off x="4253986" y="2140840"/>
            <a:ext cx="872550" cy="590931"/>
          </a:xfrm>
          <a:prstGeom prst="rect">
            <a:avLst/>
          </a:prstGeom>
          <a:noFill/>
        </p:spPr>
        <p:txBody>
          <a:bodyPr wrap="square" rtlCol="0">
            <a:spAutoFit/>
          </a:bodyPr>
          <a:lstStyle/>
          <a:p>
            <a:pPr marL="0" marR="0" lvl="0" indent="0" algn="l" defTabSz="485140" rtl="0" eaLnBrk="1" fontAlgn="auto" latinLnBrk="0" hangingPunct="1">
              <a:lnSpc>
                <a:spcPct val="100000"/>
              </a:lnSpc>
              <a:spcBef>
                <a:spcPts val="0"/>
              </a:spcBef>
              <a:spcAft>
                <a:spcPts val="0"/>
              </a:spcAft>
              <a:buClrTx/>
              <a:buSzTx/>
              <a:buFontTx/>
              <a:buNone/>
              <a:tabLst/>
              <a:defRPr/>
            </a:pPr>
            <a:r>
              <a:rPr kumimoji="0" lang="en-US" altLang="zh-CN" sz="3240" b="0" i="0" u="none" strike="noStrike" kern="1200" cap="none" spc="0" normalizeH="0" baseline="0" noProof="0" dirty="0">
                <a:ln>
                  <a:noFill/>
                </a:ln>
                <a:solidFill>
                  <a:prstClr val="black">
                    <a:lumMod val="50000"/>
                    <a:lumOff val="50000"/>
                  </a:prstClr>
                </a:solidFill>
                <a:effectLst/>
                <a:uLnTx/>
                <a:uFillTx/>
                <a:latin typeface="inpin heiti" charset="-122"/>
                <a:ea typeface="inpin heiti" charset="-122"/>
                <a:cs typeface="inpin heiti" charset="-122"/>
              </a:rPr>
              <a:t>01</a:t>
            </a:r>
          </a:p>
        </p:txBody>
      </p:sp>
      <p:pic>
        <p:nvPicPr>
          <p:cNvPr id="25" name="图片 32">
            <a:extLst>
              <a:ext uri="{FF2B5EF4-FFF2-40B4-BE49-F238E27FC236}">
                <a16:creationId xmlns="" xmlns:a16="http://schemas.microsoft.com/office/drawing/2014/main" id="{58035C29-482F-46BA-90F7-D6AD582D9E4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72811" y="2237046"/>
            <a:ext cx="433660" cy="364632"/>
          </a:xfrm>
          <a:prstGeom prst="rect">
            <a:avLst/>
          </a:prstGeom>
        </p:spPr>
      </p:pic>
      <p:sp>
        <p:nvSpPr>
          <p:cNvPr id="26" name="文本框 33">
            <a:extLst>
              <a:ext uri="{FF2B5EF4-FFF2-40B4-BE49-F238E27FC236}">
                <a16:creationId xmlns="" xmlns:a16="http://schemas.microsoft.com/office/drawing/2014/main" id="{841D090E-EB30-4741-8B5D-EE84AA76B2DA}"/>
              </a:ext>
            </a:extLst>
          </p:cNvPr>
          <p:cNvSpPr txBox="1"/>
          <p:nvPr/>
        </p:nvSpPr>
        <p:spPr>
          <a:xfrm>
            <a:off x="7762092" y="2140840"/>
            <a:ext cx="872550" cy="590931"/>
          </a:xfrm>
          <a:prstGeom prst="rect">
            <a:avLst/>
          </a:prstGeom>
          <a:noFill/>
        </p:spPr>
        <p:txBody>
          <a:bodyPr wrap="square" rtlCol="0">
            <a:spAutoFit/>
          </a:bodyPr>
          <a:lstStyle/>
          <a:p>
            <a:pPr marL="0" marR="0" lvl="0" indent="0" algn="l" defTabSz="485140" rtl="0" eaLnBrk="1" fontAlgn="auto" latinLnBrk="0" hangingPunct="1">
              <a:lnSpc>
                <a:spcPct val="100000"/>
              </a:lnSpc>
              <a:spcBef>
                <a:spcPts val="0"/>
              </a:spcBef>
              <a:spcAft>
                <a:spcPts val="0"/>
              </a:spcAft>
              <a:buClrTx/>
              <a:buSzTx/>
              <a:buFontTx/>
              <a:buNone/>
              <a:tabLst/>
              <a:defRPr/>
            </a:pPr>
            <a:r>
              <a:rPr kumimoji="0" lang="en-US" altLang="zh-CN" sz="3240" b="0" i="0" u="none" strike="noStrike" kern="1200" cap="none" spc="0" normalizeH="0" baseline="0" noProof="0" dirty="0">
                <a:ln>
                  <a:noFill/>
                </a:ln>
                <a:solidFill>
                  <a:prstClr val="black">
                    <a:lumMod val="50000"/>
                    <a:lumOff val="50000"/>
                  </a:prstClr>
                </a:solidFill>
                <a:effectLst/>
                <a:uLnTx/>
                <a:uFillTx/>
                <a:latin typeface="inpin heiti" charset="-122"/>
                <a:ea typeface="inpin heiti" charset="-122"/>
                <a:cs typeface="inpin heiti" charset="-122"/>
              </a:rPr>
              <a:t>02</a:t>
            </a:r>
          </a:p>
        </p:txBody>
      </p:sp>
      <p:pic>
        <p:nvPicPr>
          <p:cNvPr id="27" name="图片 34">
            <a:extLst>
              <a:ext uri="{FF2B5EF4-FFF2-40B4-BE49-F238E27FC236}">
                <a16:creationId xmlns="" xmlns:a16="http://schemas.microsoft.com/office/drawing/2014/main" id="{229971DE-6893-4E12-9336-8D1F4D0A594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75424" y="4098844"/>
            <a:ext cx="433660" cy="364632"/>
          </a:xfrm>
          <a:prstGeom prst="rect">
            <a:avLst/>
          </a:prstGeom>
        </p:spPr>
      </p:pic>
      <p:sp>
        <p:nvSpPr>
          <p:cNvPr id="28" name="文本框 35">
            <a:extLst>
              <a:ext uri="{FF2B5EF4-FFF2-40B4-BE49-F238E27FC236}">
                <a16:creationId xmlns="" xmlns:a16="http://schemas.microsoft.com/office/drawing/2014/main" id="{FA2F4B0A-E10B-491C-A6F9-97FE38C6AE97}"/>
              </a:ext>
            </a:extLst>
          </p:cNvPr>
          <p:cNvSpPr txBox="1"/>
          <p:nvPr/>
        </p:nvSpPr>
        <p:spPr>
          <a:xfrm>
            <a:off x="4264704" y="4002639"/>
            <a:ext cx="872550" cy="590931"/>
          </a:xfrm>
          <a:prstGeom prst="rect">
            <a:avLst/>
          </a:prstGeom>
          <a:noFill/>
        </p:spPr>
        <p:txBody>
          <a:bodyPr wrap="square" rtlCol="0">
            <a:spAutoFit/>
          </a:bodyPr>
          <a:lstStyle/>
          <a:p>
            <a:pPr marL="0" marR="0" lvl="0" indent="0" algn="l" defTabSz="485140" rtl="0" eaLnBrk="1" fontAlgn="auto" latinLnBrk="0" hangingPunct="1">
              <a:lnSpc>
                <a:spcPct val="100000"/>
              </a:lnSpc>
              <a:spcBef>
                <a:spcPts val="0"/>
              </a:spcBef>
              <a:spcAft>
                <a:spcPts val="0"/>
              </a:spcAft>
              <a:buClrTx/>
              <a:buSzTx/>
              <a:buFontTx/>
              <a:buNone/>
              <a:tabLst/>
              <a:defRPr/>
            </a:pPr>
            <a:r>
              <a:rPr kumimoji="0" lang="en-US" altLang="zh-CN" sz="3240" b="0" i="0" u="none" strike="noStrike" kern="1200" cap="none" spc="0" normalizeH="0" baseline="0" noProof="0" dirty="0">
                <a:ln>
                  <a:noFill/>
                </a:ln>
                <a:solidFill>
                  <a:prstClr val="black">
                    <a:lumMod val="50000"/>
                    <a:lumOff val="50000"/>
                  </a:prstClr>
                </a:solidFill>
                <a:effectLst/>
                <a:uLnTx/>
                <a:uFillTx/>
                <a:latin typeface="inpin heiti" charset="-122"/>
                <a:ea typeface="inpin heiti" charset="-122"/>
                <a:cs typeface="inpin heiti" charset="-122"/>
              </a:rPr>
              <a:t>03</a:t>
            </a:r>
          </a:p>
        </p:txBody>
      </p:sp>
      <p:pic>
        <p:nvPicPr>
          <p:cNvPr id="29" name="图片 36">
            <a:extLst>
              <a:ext uri="{FF2B5EF4-FFF2-40B4-BE49-F238E27FC236}">
                <a16:creationId xmlns="" xmlns:a16="http://schemas.microsoft.com/office/drawing/2014/main" id="{A9C2C61D-915F-4927-9A79-102B221025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83530" y="4098844"/>
            <a:ext cx="433660" cy="364632"/>
          </a:xfrm>
          <a:prstGeom prst="rect">
            <a:avLst/>
          </a:prstGeom>
        </p:spPr>
      </p:pic>
      <p:sp>
        <p:nvSpPr>
          <p:cNvPr id="30" name="文本框 37">
            <a:extLst>
              <a:ext uri="{FF2B5EF4-FFF2-40B4-BE49-F238E27FC236}">
                <a16:creationId xmlns="" xmlns:a16="http://schemas.microsoft.com/office/drawing/2014/main" id="{ECAF4506-39E7-4937-B0C7-B62A6A861D29}"/>
              </a:ext>
            </a:extLst>
          </p:cNvPr>
          <p:cNvSpPr txBox="1"/>
          <p:nvPr/>
        </p:nvSpPr>
        <p:spPr>
          <a:xfrm>
            <a:off x="7772811" y="4002639"/>
            <a:ext cx="872550" cy="590931"/>
          </a:xfrm>
          <a:prstGeom prst="rect">
            <a:avLst/>
          </a:prstGeom>
          <a:noFill/>
        </p:spPr>
        <p:txBody>
          <a:bodyPr wrap="square" rtlCol="0">
            <a:spAutoFit/>
          </a:bodyPr>
          <a:lstStyle/>
          <a:p>
            <a:pPr marL="0" marR="0" lvl="0" indent="0" algn="l" defTabSz="485140" rtl="0" eaLnBrk="1" fontAlgn="auto" latinLnBrk="0" hangingPunct="1">
              <a:lnSpc>
                <a:spcPct val="100000"/>
              </a:lnSpc>
              <a:spcBef>
                <a:spcPts val="0"/>
              </a:spcBef>
              <a:spcAft>
                <a:spcPts val="0"/>
              </a:spcAft>
              <a:buClrTx/>
              <a:buSzTx/>
              <a:buFontTx/>
              <a:buNone/>
              <a:tabLst/>
              <a:defRPr/>
            </a:pPr>
            <a:r>
              <a:rPr kumimoji="0" lang="en-US" altLang="zh-CN" sz="3240" b="0" i="0" u="none" strike="noStrike" kern="1200" cap="none" spc="0" normalizeH="0" baseline="0" noProof="0" dirty="0">
                <a:ln>
                  <a:noFill/>
                </a:ln>
                <a:solidFill>
                  <a:prstClr val="black">
                    <a:lumMod val="50000"/>
                    <a:lumOff val="50000"/>
                  </a:prstClr>
                </a:solidFill>
                <a:effectLst/>
                <a:uLnTx/>
                <a:uFillTx/>
                <a:latin typeface="inpin heiti" charset="-122"/>
                <a:ea typeface="inpin heiti" charset="-122"/>
                <a:cs typeface="inpin heiti" charset="-122"/>
              </a:rPr>
              <a:t>04</a:t>
            </a:r>
          </a:p>
        </p:txBody>
      </p:sp>
      <p:sp>
        <p:nvSpPr>
          <p:cNvPr id="31" name="矩形 38">
            <a:extLst>
              <a:ext uri="{FF2B5EF4-FFF2-40B4-BE49-F238E27FC236}">
                <a16:creationId xmlns="" xmlns:a16="http://schemas.microsoft.com/office/drawing/2014/main" id="{B9A0BFD8-F420-4B11-B99A-3467C3475362}"/>
              </a:ext>
            </a:extLst>
          </p:cNvPr>
          <p:cNvSpPr/>
          <p:nvPr/>
        </p:nvSpPr>
        <p:spPr>
          <a:xfrm>
            <a:off x="1178244" y="2477693"/>
            <a:ext cx="3003984" cy="40011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just">
              <a:defRPr/>
            </a:pPr>
            <a:r>
              <a:rPr lang="en-US" sz="2000" b="1" i="1" dirty="0">
                <a:solidFill>
                  <a:prstClr val="black"/>
                </a:solidFill>
                <a:latin typeface="Times New Roman" panose="02020603050405020304" pitchFamily="18" charset="0"/>
              </a:rPr>
              <a:t>M</a:t>
            </a:r>
            <a:r>
              <a:rPr lang="vi-VN" sz="2000" b="1" i="1" dirty="0">
                <a:solidFill>
                  <a:prstClr val="black"/>
                </a:solidFill>
                <a:latin typeface="Times New Roman" panose="02020603050405020304" pitchFamily="18" charset="0"/>
              </a:rPr>
              <a:t>ở rộng nội dung kể, tả</a:t>
            </a:r>
            <a:endParaRPr kumimoji="0" lang="en-US" sz="2000" b="1" i="0" u="none" strike="noStrike" kern="1200" cap="none" spc="0" normalizeH="0" baseline="0" noProof="0" dirty="0">
              <a:ln>
                <a:noFill/>
              </a:ln>
              <a:solidFill>
                <a:prstClr val="black"/>
              </a:solidFill>
              <a:effectLst/>
              <a:uLnTx/>
              <a:uFillTx/>
              <a:latin typeface="等线 Light" panose="020F0302020204030204"/>
              <a:ea typeface="+mn-ea"/>
              <a:cs typeface="+mn-cs"/>
            </a:endParaRPr>
          </a:p>
        </p:txBody>
      </p:sp>
      <p:sp>
        <p:nvSpPr>
          <p:cNvPr id="34" name="矩形 41">
            <a:extLst>
              <a:ext uri="{FF2B5EF4-FFF2-40B4-BE49-F238E27FC236}">
                <a16:creationId xmlns="" xmlns:a16="http://schemas.microsoft.com/office/drawing/2014/main" id="{47123C4A-314C-4A3C-9A80-42DEDC006F0E}"/>
              </a:ext>
            </a:extLst>
          </p:cNvPr>
          <p:cNvSpPr/>
          <p:nvPr/>
        </p:nvSpPr>
        <p:spPr>
          <a:xfrm>
            <a:off x="8634642" y="2747885"/>
            <a:ext cx="2556911" cy="1890261"/>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just" defTabSz="1097280">
              <a:lnSpc>
                <a:spcPct val="150000"/>
              </a:lnSpc>
              <a:defRPr/>
            </a:pPr>
            <a:r>
              <a:rPr lang="en-US" sz="2000" b="1" i="1" dirty="0">
                <a:solidFill>
                  <a:prstClr val="black"/>
                </a:solidFill>
                <a:latin typeface="Times New Roman" panose="02020603050405020304" pitchFamily="18" charset="0"/>
              </a:rPr>
              <a:t>G</a:t>
            </a:r>
            <a:r>
              <a:rPr lang="vi-VN" sz="2000" b="1" i="1" dirty="0">
                <a:solidFill>
                  <a:prstClr val="black"/>
                </a:solidFill>
                <a:latin typeface="Times New Roman" panose="02020603050405020304" pitchFamily="18" charset="0"/>
              </a:rPr>
              <a:t>iúp người đọc hình dung quá trình phát triển cùa những quả ổi.</a:t>
            </a:r>
            <a:endParaRPr kumimoji="0" lang="zh-CN" altLang="en-US" sz="1400" b="1" i="0" u="none" strike="noStrike" kern="1200" cap="none" spc="0" normalizeH="0" baseline="0" noProof="0" dirty="0">
              <a:ln>
                <a:noFill/>
              </a:ln>
              <a:solidFill>
                <a:prstClr val="black">
                  <a:lumMod val="50000"/>
                  <a:lumOff val="50000"/>
                </a:prstClr>
              </a:solidFill>
              <a:effectLst/>
              <a:uLnTx/>
              <a:uFillTx/>
              <a:latin typeface="等线 Light" panose="020F0302020204030204"/>
              <a:ea typeface="inpin heiti" charset="-122"/>
              <a:cs typeface="+mn-cs"/>
            </a:endParaRPr>
          </a:p>
        </p:txBody>
      </p:sp>
      <p:pic>
        <p:nvPicPr>
          <p:cNvPr id="22" name="图片 3">
            <a:extLst>
              <a:ext uri="{FF2B5EF4-FFF2-40B4-BE49-F238E27FC236}">
                <a16:creationId xmlns="" xmlns:a16="http://schemas.microsoft.com/office/drawing/2014/main" id="{BBAFE08C-E24B-4A40-AC3A-C023C986E6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919573">
            <a:off x="10509979" y="185913"/>
            <a:ext cx="1050530" cy="1223163"/>
          </a:xfrm>
          <a:prstGeom prst="rect">
            <a:avLst/>
          </a:prstGeom>
        </p:spPr>
      </p:pic>
      <p:pic>
        <p:nvPicPr>
          <p:cNvPr id="35" name="图片 4">
            <a:extLst>
              <a:ext uri="{FF2B5EF4-FFF2-40B4-BE49-F238E27FC236}">
                <a16:creationId xmlns="" xmlns:a16="http://schemas.microsoft.com/office/drawing/2014/main" id="{9FA7B13F-E6A2-43BF-ACAE-CE36FA255F5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10824" y="5703761"/>
            <a:ext cx="872706" cy="905605"/>
          </a:xfrm>
          <a:prstGeom prst="rect">
            <a:avLst/>
          </a:prstGeom>
        </p:spPr>
      </p:pic>
      <p:pic>
        <p:nvPicPr>
          <p:cNvPr id="36" name="图片 5">
            <a:extLst>
              <a:ext uri="{FF2B5EF4-FFF2-40B4-BE49-F238E27FC236}">
                <a16:creationId xmlns="" xmlns:a16="http://schemas.microsoft.com/office/drawing/2014/main" id="{5F124CFC-573E-4EE6-B72E-4686E59102F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42964" y="3871346"/>
            <a:ext cx="1011525" cy="1096066"/>
          </a:xfrm>
          <a:prstGeom prst="rect">
            <a:avLst/>
          </a:prstGeom>
        </p:spPr>
      </p:pic>
      <p:sp>
        <p:nvSpPr>
          <p:cNvPr id="4" name="Rectangle 3">
            <a:extLst>
              <a:ext uri="{FF2B5EF4-FFF2-40B4-BE49-F238E27FC236}">
                <a16:creationId xmlns="" xmlns:a16="http://schemas.microsoft.com/office/drawing/2014/main" id="{22798DB1-0714-424A-B888-507337081B1D}"/>
              </a:ext>
            </a:extLst>
          </p:cNvPr>
          <p:cNvSpPr/>
          <p:nvPr/>
        </p:nvSpPr>
        <p:spPr>
          <a:xfrm>
            <a:off x="983655" y="1428924"/>
            <a:ext cx="10221068" cy="461665"/>
          </a:xfrm>
          <a:prstGeom prst="rect">
            <a:avLst/>
          </a:prstGeom>
        </p:spPr>
        <p:txBody>
          <a:bodyPr wrap="none">
            <a:spAutoFit/>
          </a:bodyPr>
          <a:lstStyle/>
          <a:p>
            <a:r>
              <a:rPr lang="en-US" sz="2400" dirty="0">
                <a:solidFill>
                  <a:srgbClr val="000000"/>
                </a:solidFill>
                <a:latin typeface="Times New Roman" panose="02020603050405020304" pitchFamily="18" charset="0"/>
                <a:ea typeface="Times New Roman" panose="02020603050405020304" pitchFamily="18" charset="0"/>
              </a:rPr>
              <a:t>b. </a:t>
            </a:r>
            <a:r>
              <a:rPr lang="vi-VN" sz="2400" dirty="0">
                <a:solidFill>
                  <a:srgbClr val="000000"/>
                </a:solidFill>
                <a:latin typeface="Times New Roman" panose="02020603050405020304" pitchFamily="18" charset="0"/>
                <a:ea typeface="Times New Roman" panose="02020603050405020304" pitchFamily="18" charset="0"/>
              </a:rPr>
              <a:t>Việc sử dụng cấu trúc câu nhiều thành phần vị ngữ trong đoạn văn có tác dụng </a:t>
            </a:r>
            <a:endParaRPr lang="en-US" sz="2400" dirty="0"/>
          </a:p>
        </p:txBody>
      </p:sp>
    </p:spTree>
    <p:extLst>
      <p:ext uri="{BB962C8B-B14F-4D97-AF65-F5344CB8AC3E}">
        <p14:creationId xmlns:p14="http://schemas.microsoft.com/office/powerpoint/2010/main" val="3776663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par>
                                <p:cTn id="11" presetID="16" presetClass="entr" presetSubtype="21"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arn(inVertical)">
                                      <p:cBhvr>
                                        <p:cTn id="23" dur="500"/>
                                        <p:tgtEl>
                                          <p:spTgt spid="2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barn(inVertical)">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barn(inVertical)">
                                      <p:cBhvr>
                                        <p:cTn id="31" dur="500"/>
                                        <p:tgtEl>
                                          <p:spTgt spid="26"/>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barn(inVertical)">
                                      <p:cBhvr>
                                        <p:cTn id="3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p:bldP spid="26" grpId="0"/>
      <p:bldP spid="31" grpId="0"/>
      <p:bldP spid="34"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F409CA3A-77DC-4FAE-8AF7-E724F2B1A27F}"/>
              </a:ext>
            </a:extLst>
          </p:cNvPr>
          <p:cNvSpPr/>
          <p:nvPr/>
        </p:nvSpPr>
        <p:spPr>
          <a:xfrm>
            <a:off x="1342964" y="1705992"/>
            <a:ext cx="5867391" cy="1569660"/>
          </a:xfrm>
          <a:prstGeom prst="rect">
            <a:avLst/>
          </a:prstGeom>
        </p:spPr>
        <p:txBody>
          <a:bodyPr wrap="square">
            <a:spAutoFit/>
          </a:bodyPr>
          <a:lstStyle/>
          <a:p>
            <a:pPr lvl="0" algn="just"/>
            <a:r>
              <a:rPr lang="vi-VN" sz="2400" dirty="0">
                <a:solidFill>
                  <a:srgbClr val="000000"/>
                </a:solidFill>
                <a:latin typeface="Times New Roman" panose="02020603050405020304" pitchFamily="18" charset="0"/>
                <a:cs typeface="Times New Roman" panose="02020603050405020304" pitchFamily="18" charset="0"/>
              </a:rPr>
              <a:t>Viết lại câu văn sau nhằm nhấn mạnh nội dung được in đậm trong câu:</a:t>
            </a:r>
          </a:p>
          <a:p>
            <a:pPr lvl="0" algn="just"/>
            <a:r>
              <a:rPr lang="en-US" sz="2400" dirty="0">
                <a:solidFill>
                  <a:srgbClr val="000000"/>
                </a:solidFill>
                <a:latin typeface="Times New Roman" panose="02020603050405020304" pitchFamily="18" charset="0"/>
                <a:cs typeface="Times New Roman" panose="02020603050405020304" pitchFamily="18" charset="0"/>
              </a:rPr>
              <a:t>“</a:t>
            </a:r>
            <a:r>
              <a:rPr lang="vi-VN" sz="2400" i="1" dirty="0">
                <a:solidFill>
                  <a:srgbClr val="000000"/>
                </a:solidFill>
                <a:latin typeface="Times New Roman" panose="02020603050405020304" pitchFamily="18" charset="0"/>
                <a:cs typeface="Times New Roman" panose="02020603050405020304" pitchFamily="18" charset="0"/>
              </a:rPr>
              <a:t>Tôi sẽ không bao giờ quên những kỉ niệm êm đềm ngày thơ ấu</a:t>
            </a:r>
            <a:r>
              <a:rPr lang="vi-VN" sz="2400" dirty="0">
                <a:solidFill>
                  <a:srgbClr val="000000"/>
                </a:solidFill>
                <a:latin typeface="Times New Roman" panose="02020603050405020304" pitchFamily="18" charset="0"/>
                <a:cs typeface="Times New Roman" panose="02020603050405020304" pitchFamily="18" charset="0"/>
              </a:rPr>
              <a:t>.”</a:t>
            </a:r>
            <a:endParaRPr kumimoji="0" lang="vi-VN" sz="2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3" name="图片 13">
            <a:extLst>
              <a:ext uri="{FF2B5EF4-FFF2-40B4-BE49-F238E27FC236}">
                <a16:creationId xmlns="" xmlns:a16="http://schemas.microsoft.com/office/drawing/2014/main" id="{C2E5A145-EB19-4809-9EAE-0782ADFF22B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1757" r="76431"/>
          <a:stretch/>
        </p:blipFill>
        <p:spPr>
          <a:xfrm>
            <a:off x="983655" y="550650"/>
            <a:ext cx="718619" cy="774250"/>
          </a:xfrm>
          <a:prstGeom prst="rect">
            <a:avLst/>
          </a:prstGeom>
        </p:spPr>
      </p:pic>
      <p:sp>
        <p:nvSpPr>
          <p:cNvPr id="4" name="文本框 14">
            <a:extLst>
              <a:ext uri="{FF2B5EF4-FFF2-40B4-BE49-F238E27FC236}">
                <a16:creationId xmlns="" xmlns:a16="http://schemas.microsoft.com/office/drawing/2014/main" id="{30103E97-516E-4F35-9DF1-FC44FCB54C46}"/>
              </a:ext>
            </a:extLst>
          </p:cNvPr>
          <p:cNvSpPr txBox="1"/>
          <p:nvPr/>
        </p:nvSpPr>
        <p:spPr>
          <a:xfrm>
            <a:off x="1863066" y="657337"/>
            <a:ext cx="2658600" cy="58477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Bài</a:t>
            </a:r>
            <a:r>
              <a:rPr kumimoji="0" lang="en-US" altLang="zh-CN"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baseline="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tập</a:t>
            </a:r>
            <a:r>
              <a:rPr kumimoji="0" lang="en-US" altLang="zh-CN"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3/T71</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5" name="Straight Connector 4">
            <a:extLst>
              <a:ext uri="{FF2B5EF4-FFF2-40B4-BE49-F238E27FC236}">
                <a16:creationId xmlns="" xmlns:a16="http://schemas.microsoft.com/office/drawing/2014/main" id="{D21B580B-4B25-4BEA-A164-5F3DE4F9D8CC}"/>
              </a:ext>
            </a:extLst>
          </p:cNvPr>
          <p:cNvCxnSpPr>
            <a:cxnSpLocks/>
          </p:cNvCxnSpPr>
          <p:nvPr/>
        </p:nvCxnSpPr>
        <p:spPr>
          <a:xfrm>
            <a:off x="1981717" y="1292298"/>
            <a:ext cx="2397336"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 xmlns:a16="http://schemas.microsoft.com/office/drawing/2014/main" id="{2CBC6CAC-271D-4D23-8421-BE3E365A066E}"/>
              </a:ext>
            </a:extLst>
          </p:cNvPr>
          <p:cNvPicPr>
            <a:picLocks noChangeAspect="1"/>
          </p:cNvPicPr>
          <p:nvPr/>
        </p:nvPicPr>
        <p:blipFill>
          <a:blip r:embed="rId3"/>
          <a:stretch>
            <a:fillRect/>
          </a:stretch>
        </p:blipFill>
        <p:spPr>
          <a:xfrm>
            <a:off x="7644255" y="2490822"/>
            <a:ext cx="3633141" cy="3633141"/>
          </a:xfrm>
          <a:prstGeom prst="rect">
            <a:avLst/>
          </a:prstGeom>
        </p:spPr>
      </p:pic>
      <p:sp>
        <p:nvSpPr>
          <p:cNvPr id="6" name="Rectangle 5">
            <a:extLst>
              <a:ext uri="{FF2B5EF4-FFF2-40B4-BE49-F238E27FC236}">
                <a16:creationId xmlns="" xmlns:a16="http://schemas.microsoft.com/office/drawing/2014/main" id="{BF613A84-7F04-4F23-BB3D-72A151550403}"/>
              </a:ext>
            </a:extLst>
          </p:cNvPr>
          <p:cNvSpPr/>
          <p:nvPr/>
        </p:nvSpPr>
        <p:spPr>
          <a:xfrm>
            <a:off x="1331053" y="3582349"/>
            <a:ext cx="6096000" cy="830997"/>
          </a:xfrm>
          <a:prstGeom prst="rect">
            <a:avLst/>
          </a:prstGeom>
        </p:spPr>
        <p:txBody>
          <a:bodyPr>
            <a:spAutoFit/>
          </a:bodyPr>
          <a:lstStyle/>
          <a:p>
            <a:pPr lvl="0" algn="just"/>
            <a:r>
              <a:rPr lang="en-US" sz="2400" i="1" dirty="0">
                <a:solidFill>
                  <a:srgbClr val="000000"/>
                </a:solidFill>
                <a:latin typeface="Times New Roman" panose="02020603050405020304" pitchFamily="18" charset="0"/>
                <a:cs typeface="Times New Roman" panose="02020603050405020304" pitchFamily="18" charset="0"/>
              </a:rPr>
              <a:t>=&gt; </a:t>
            </a:r>
            <a:r>
              <a:rPr lang="vi-VN" sz="2400" i="1" dirty="0">
                <a:solidFill>
                  <a:srgbClr val="000000"/>
                </a:solidFill>
                <a:latin typeface="Times New Roman" panose="02020603050405020304" pitchFamily="18" charset="0"/>
                <a:cs typeface="Times New Roman" panose="02020603050405020304" pitchFamily="18" charset="0"/>
              </a:rPr>
              <a:t>Những kỉ niệm êm đềm ngày thơ ấu ấy, tôi sẽ không bao giờ quên</a:t>
            </a:r>
            <a:r>
              <a:rPr lang="en-US" sz="2400" i="1" dirty="0">
                <a:solidFill>
                  <a:srgbClr val="000000"/>
                </a:solidFill>
                <a:latin typeface="Times New Roman" panose="02020603050405020304" pitchFamily="18" charset="0"/>
                <a:cs typeface="Times New Roman" panose="02020603050405020304" pitchFamily="18" charset="0"/>
              </a:rPr>
              <a:t>.</a:t>
            </a:r>
            <a:endParaRPr kumimoji="0" lang="vi-VN" sz="2400" b="0"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pic>
        <p:nvPicPr>
          <p:cNvPr id="9" name="图片 5">
            <a:extLst>
              <a:ext uri="{FF2B5EF4-FFF2-40B4-BE49-F238E27FC236}">
                <a16:creationId xmlns="" xmlns:a16="http://schemas.microsoft.com/office/drawing/2014/main" id="{0107A53E-A534-4E1E-B467-6BDDDA089E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03316" y="4836080"/>
            <a:ext cx="1011525" cy="1096066"/>
          </a:xfrm>
          <a:prstGeom prst="rect">
            <a:avLst/>
          </a:prstGeom>
        </p:spPr>
      </p:pic>
    </p:spTree>
    <p:extLst>
      <p:ext uri="{BB962C8B-B14F-4D97-AF65-F5344CB8AC3E}">
        <p14:creationId xmlns:p14="http://schemas.microsoft.com/office/powerpoint/2010/main" val="895505571"/>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FE9F6C7A-8C3B-4FEE-8BB1-A9E2804C2AFB}"/>
              </a:ext>
            </a:extLst>
          </p:cNvPr>
          <p:cNvPicPr>
            <a:picLocks noChangeAspect="1"/>
          </p:cNvPicPr>
          <p:nvPr/>
        </p:nvPicPr>
        <p:blipFill rotWithShape="1">
          <a:blip r:embed="rId3">
            <a:extLst>
              <a:ext uri="{28A0092B-C50C-407E-A947-70E740481C1C}">
                <a14:useLocalDpi xmlns:a14="http://schemas.microsoft.com/office/drawing/2010/main" val="0"/>
              </a:ext>
            </a:extLst>
          </a:blip>
          <a:srcRect t="4762"/>
          <a:stretch/>
        </p:blipFill>
        <p:spPr>
          <a:xfrm>
            <a:off x="0" y="0"/>
            <a:ext cx="12192000" cy="6858000"/>
          </a:xfrm>
          <a:prstGeom prst="rect">
            <a:avLst/>
          </a:prstGeom>
        </p:spPr>
      </p:pic>
      <p:sp>
        <p:nvSpPr>
          <p:cNvPr id="11" name="文本框 10">
            <a:extLst>
              <a:ext uri="{FF2B5EF4-FFF2-40B4-BE49-F238E27FC236}">
                <a16:creationId xmlns="" xmlns:a16="http://schemas.microsoft.com/office/drawing/2014/main" id="{6035EB75-F946-4E83-A818-608789F1851B}"/>
              </a:ext>
            </a:extLst>
          </p:cNvPr>
          <p:cNvSpPr txBox="1"/>
          <p:nvPr/>
        </p:nvSpPr>
        <p:spPr>
          <a:xfrm>
            <a:off x="2720221" y="2442912"/>
            <a:ext cx="7447721" cy="646331"/>
          </a:xfrm>
          <a:prstGeom prst="rect">
            <a:avLst/>
          </a:prstGeom>
          <a:noFill/>
        </p:spPr>
        <p:txBody>
          <a:bodyPr wrap="square" rtlCol="0">
            <a:spAutoFit/>
          </a:bodyPr>
          <a:lstStyle/>
          <a:p>
            <a:pPr lvl="0" algn="ctr">
              <a:defRPr/>
            </a:pPr>
            <a:r>
              <a:rPr lang="en-US" sz="3600" b="1" dirty="0">
                <a:solidFill>
                  <a:srgbClr val="C00000"/>
                </a:solidFill>
                <a:latin typeface="Times New Roman" panose="02020603050405020304" pitchFamily="18" charset="0"/>
                <a:cs typeface="Times New Roman" panose="02020603050405020304" pitchFamily="18" charset="0"/>
              </a:rPr>
              <a:t>THỤC HÀNH TIẾNG VIỆT</a:t>
            </a:r>
          </a:p>
        </p:txBody>
      </p:sp>
      <p:sp>
        <p:nvSpPr>
          <p:cNvPr id="6" name="文本框 10">
            <a:extLst>
              <a:ext uri="{FF2B5EF4-FFF2-40B4-BE49-F238E27FC236}">
                <a16:creationId xmlns="" xmlns:a16="http://schemas.microsoft.com/office/drawing/2014/main" id="{6EA17645-CA18-4529-9D91-3F50CE38B6D5}"/>
              </a:ext>
            </a:extLst>
          </p:cNvPr>
          <p:cNvSpPr txBox="1"/>
          <p:nvPr/>
        </p:nvSpPr>
        <p:spPr>
          <a:xfrm>
            <a:off x="2471531" y="1594279"/>
            <a:ext cx="74477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Tiết</a:t>
            </a:r>
            <a:r>
              <a:rPr kumimoji="0" lang="en-US" sz="3600" b="1" i="0"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a:t>
            </a:r>
            <a:r>
              <a:rPr kumimoji="0" lang="en-US" sz="3600" b="1" i="0" strike="noStrike" kern="1200" cap="none" spc="0" normalizeH="0" noProof="0">
                <a:ln>
                  <a:noFill/>
                </a:ln>
                <a:effectLst/>
                <a:uLnTx/>
                <a:uFillTx/>
                <a:latin typeface="Times New Roman" panose="02020603050405020304" pitchFamily="18" charset="0"/>
                <a:ea typeface="+mn-ea"/>
                <a:cs typeface="Times New Roman" panose="02020603050405020304" pitchFamily="18" charset="0"/>
              </a:rPr>
              <a:t> </a:t>
            </a:r>
            <a:r>
              <a:rPr kumimoji="0" lang="en-US" sz="3600" b="1" i="0" strike="noStrike" kern="1200" cap="none" spc="0" normalizeH="0" noProof="0" smtClean="0">
                <a:ln>
                  <a:noFill/>
                </a:ln>
                <a:effectLst/>
                <a:uLnTx/>
                <a:uFillTx/>
                <a:latin typeface="Times New Roman" panose="02020603050405020304" pitchFamily="18" charset="0"/>
                <a:ea typeface="+mn-ea"/>
                <a:cs typeface="Times New Roman" panose="02020603050405020304" pitchFamily="18" charset="0"/>
              </a:rPr>
              <a:t>115 - 116    </a:t>
            </a:r>
            <a:endParaRPr kumimoji="0" lang="en-US" sz="3600" b="0" i="0"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240126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F409CA3A-77DC-4FAE-8AF7-E724F2B1A27F}"/>
              </a:ext>
            </a:extLst>
          </p:cNvPr>
          <p:cNvSpPr/>
          <p:nvPr/>
        </p:nvSpPr>
        <p:spPr>
          <a:xfrm>
            <a:off x="1317073" y="1722877"/>
            <a:ext cx="5995676" cy="1200329"/>
          </a:xfrm>
          <a:prstGeom prst="rect">
            <a:avLst/>
          </a:prstGeom>
        </p:spPr>
        <p:txBody>
          <a:bodyPr wrap="square">
            <a:spAutoFit/>
          </a:bodyPr>
          <a:lstStyle/>
          <a:p>
            <a:pPr lvl="0" algn="just"/>
            <a:r>
              <a:rPr lang="vi-VN" sz="2400" dirty="0">
                <a:solidFill>
                  <a:srgbClr val="000000"/>
                </a:solidFill>
                <a:latin typeface="Times New Roman" panose="02020603050405020304" pitchFamily="18" charset="0"/>
                <a:cs typeface="Times New Roman" panose="02020603050405020304" pitchFamily="18" charset="0"/>
              </a:rPr>
              <a:t>Viết một câu văn sử đụng nhiều vị ngữ với mục đích mở rộng nội dung kể hoặc tả về một đối tượng nào đó.</a:t>
            </a:r>
            <a:endParaRPr kumimoji="0" lang="vi-VN" sz="2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3" name="图片 13">
            <a:extLst>
              <a:ext uri="{FF2B5EF4-FFF2-40B4-BE49-F238E27FC236}">
                <a16:creationId xmlns="" xmlns:a16="http://schemas.microsoft.com/office/drawing/2014/main" id="{C2E5A145-EB19-4809-9EAE-0782ADFF22B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1757" r="76431"/>
          <a:stretch/>
        </p:blipFill>
        <p:spPr>
          <a:xfrm>
            <a:off x="983655" y="550650"/>
            <a:ext cx="718619" cy="774250"/>
          </a:xfrm>
          <a:prstGeom prst="rect">
            <a:avLst/>
          </a:prstGeom>
        </p:spPr>
      </p:pic>
      <p:sp>
        <p:nvSpPr>
          <p:cNvPr id="4" name="文本框 14">
            <a:extLst>
              <a:ext uri="{FF2B5EF4-FFF2-40B4-BE49-F238E27FC236}">
                <a16:creationId xmlns="" xmlns:a16="http://schemas.microsoft.com/office/drawing/2014/main" id="{30103E97-516E-4F35-9DF1-FC44FCB54C46}"/>
              </a:ext>
            </a:extLst>
          </p:cNvPr>
          <p:cNvSpPr txBox="1"/>
          <p:nvPr/>
        </p:nvSpPr>
        <p:spPr>
          <a:xfrm>
            <a:off x="1863066" y="657337"/>
            <a:ext cx="2658600" cy="58477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Bài</a:t>
            </a:r>
            <a:r>
              <a:rPr kumimoji="0" lang="en-US" altLang="zh-CN"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baseline="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tập</a:t>
            </a:r>
            <a:r>
              <a:rPr kumimoji="0" lang="en-US" altLang="zh-CN"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4/T71</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5" name="Straight Connector 4">
            <a:extLst>
              <a:ext uri="{FF2B5EF4-FFF2-40B4-BE49-F238E27FC236}">
                <a16:creationId xmlns="" xmlns:a16="http://schemas.microsoft.com/office/drawing/2014/main" id="{D21B580B-4B25-4BEA-A164-5F3DE4F9D8CC}"/>
              </a:ext>
            </a:extLst>
          </p:cNvPr>
          <p:cNvCxnSpPr>
            <a:cxnSpLocks/>
          </p:cNvCxnSpPr>
          <p:nvPr/>
        </p:nvCxnSpPr>
        <p:spPr>
          <a:xfrm>
            <a:off x="1981717" y="1292298"/>
            <a:ext cx="2397336"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 xmlns:a16="http://schemas.microsoft.com/office/drawing/2014/main" id="{2CBC6CAC-271D-4D23-8421-BE3E365A066E}"/>
              </a:ext>
            </a:extLst>
          </p:cNvPr>
          <p:cNvPicPr>
            <a:picLocks noChangeAspect="1"/>
          </p:cNvPicPr>
          <p:nvPr/>
        </p:nvPicPr>
        <p:blipFill>
          <a:blip r:embed="rId3"/>
          <a:stretch>
            <a:fillRect/>
          </a:stretch>
        </p:blipFill>
        <p:spPr>
          <a:xfrm>
            <a:off x="7644255" y="2490822"/>
            <a:ext cx="3633141" cy="3633141"/>
          </a:xfrm>
          <a:prstGeom prst="rect">
            <a:avLst/>
          </a:prstGeom>
        </p:spPr>
      </p:pic>
      <p:sp>
        <p:nvSpPr>
          <p:cNvPr id="6" name="Rectangle 5">
            <a:extLst>
              <a:ext uri="{FF2B5EF4-FFF2-40B4-BE49-F238E27FC236}">
                <a16:creationId xmlns="" xmlns:a16="http://schemas.microsoft.com/office/drawing/2014/main" id="{BF613A84-7F04-4F23-BB3D-72A151550403}"/>
              </a:ext>
            </a:extLst>
          </p:cNvPr>
          <p:cNvSpPr/>
          <p:nvPr/>
        </p:nvSpPr>
        <p:spPr>
          <a:xfrm>
            <a:off x="1216749" y="2988472"/>
            <a:ext cx="6096000" cy="830997"/>
          </a:xfrm>
          <a:prstGeom prst="rect">
            <a:avLst/>
          </a:prstGeom>
        </p:spPr>
        <p:txBody>
          <a:bodyPr>
            <a:spAutoFit/>
          </a:bodyPr>
          <a:lstStyle/>
          <a:p>
            <a:pPr lvl="0" algn="just"/>
            <a:r>
              <a:rPr lang="vi-VN" sz="2400" dirty="0">
                <a:solidFill>
                  <a:srgbClr val="000000"/>
                </a:solidFill>
                <a:latin typeface="Times New Roman" panose="02020603050405020304" pitchFamily="18" charset="0"/>
                <a:cs typeface="Times New Roman" panose="02020603050405020304" pitchFamily="18" charset="0"/>
              </a:rPr>
              <a:t>- Cây tre vươn mình trong gió, đu đưa lá cành, xào xạc cả một góc vườn</a:t>
            </a:r>
            <a:r>
              <a:rPr lang="en-US" sz="2400" dirty="0">
                <a:solidFill>
                  <a:srgbClr val="000000"/>
                </a:solidFill>
                <a:latin typeface="Times New Roman" panose="02020603050405020304" pitchFamily="18" charset="0"/>
                <a:cs typeface="Times New Roman" panose="02020603050405020304" pitchFamily="18" charset="0"/>
              </a:rPr>
              <a:t>.</a:t>
            </a:r>
            <a:endPar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a:extLst>
              <a:ext uri="{FF2B5EF4-FFF2-40B4-BE49-F238E27FC236}">
                <a16:creationId xmlns="" xmlns:a16="http://schemas.microsoft.com/office/drawing/2014/main" id="{108A2A7B-1334-4E34-8DED-3F629D784A13}"/>
              </a:ext>
            </a:extLst>
          </p:cNvPr>
          <p:cNvSpPr/>
          <p:nvPr/>
        </p:nvSpPr>
        <p:spPr>
          <a:xfrm>
            <a:off x="1216749" y="3948888"/>
            <a:ext cx="6096000" cy="830997"/>
          </a:xfrm>
          <a:prstGeom prst="rect">
            <a:avLst/>
          </a:prstGeom>
        </p:spPr>
        <p:txBody>
          <a:bodyPr>
            <a:spAutoFit/>
          </a:bodyPr>
          <a:lstStyle/>
          <a:p>
            <a:pPr lvl="0" algn="just"/>
            <a:r>
              <a:rPr lang="vi-VN" sz="2400" dirty="0">
                <a:solidFill>
                  <a:srgbClr val="000000"/>
                </a:solidFill>
                <a:latin typeface="Times New Roman" panose="02020603050405020304" pitchFamily="18" charset="0"/>
                <a:cs typeface="Times New Roman" panose="02020603050405020304" pitchFamily="18" charset="0"/>
              </a:rPr>
              <a:t>- Cô Tư lưng cúi sâu, miệng nói cười, tay thoăn thoắt cắm những cây mạ non xuống bùn.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 xmlns:a16="http://schemas.microsoft.com/office/drawing/2014/main" id="{BC5BEF26-6D56-48AA-ACF6-2818D1075508}"/>
              </a:ext>
            </a:extLst>
          </p:cNvPr>
          <p:cNvSpPr/>
          <p:nvPr/>
        </p:nvSpPr>
        <p:spPr>
          <a:xfrm>
            <a:off x="1216749" y="4860714"/>
            <a:ext cx="6096000" cy="830997"/>
          </a:xfrm>
          <a:prstGeom prst="rect">
            <a:avLst/>
          </a:prstGeom>
        </p:spPr>
        <p:txBody>
          <a:bodyPr>
            <a:spAutoFit/>
          </a:bodyPr>
          <a:lstStyle/>
          <a:p>
            <a:pPr lvl="0" algn="just"/>
            <a:r>
              <a:rPr lang="vi-VN" sz="2400" dirty="0">
                <a:solidFill>
                  <a:srgbClr val="000000"/>
                </a:solidFill>
                <a:latin typeface="Times New Roman" panose="02020603050405020304" pitchFamily="18" charset="0"/>
                <a:cs typeface="Times New Roman" panose="02020603050405020304" pitchFamily="18" charset="0"/>
              </a:rPr>
              <a:t>- Con trâu đực đầu đàn trâu da đen bóng, cặp sừng nhọn hoắt, đôi mắt hung tợn.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890965832"/>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7"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F409CA3A-77DC-4FAE-8AF7-E724F2B1A27F}"/>
              </a:ext>
            </a:extLst>
          </p:cNvPr>
          <p:cNvSpPr/>
          <p:nvPr/>
        </p:nvSpPr>
        <p:spPr>
          <a:xfrm>
            <a:off x="1253043" y="1672179"/>
            <a:ext cx="5867391" cy="230832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Đọc đoạn văn sau: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Cũng có khi khói vui hơn niềm vui của người. Làng có đứa bé mới chào đời, giữa một ngày đông buốt giá. [...] Trong bếp, ngọn lửa nhảy nhót reo vui phần phật, khỏi bay lên qua mái nhà rất thanh, rất cao</a:t>
            </a:r>
            <a:r>
              <a:rPr lang="en-US" sz="2400" i="1" dirty="0">
                <a:solidFill>
                  <a:srgbClr val="000000"/>
                </a:solidFill>
                <a:latin typeface="Times New Roman" panose="02020603050405020304" pitchFamily="18" charset="0"/>
                <a:cs typeface="Times New Roman" panose="02020603050405020304" pitchFamily="18" charset="0"/>
              </a:rPr>
              <a:t>.</a:t>
            </a:r>
            <a:endParaRPr kumimoji="0" lang="vi-VN" sz="2400" b="0"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pic>
        <p:nvPicPr>
          <p:cNvPr id="3" name="图片 13">
            <a:extLst>
              <a:ext uri="{FF2B5EF4-FFF2-40B4-BE49-F238E27FC236}">
                <a16:creationId xmlns="" xmlns:a16="http://schemas.microsoft.com/office/drawing/2014/main" id="{C2E5A145-EB19-4809-9EAE-0782ADFF22B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1757" r="76431"/>
          <a:stretch/>
        </p:blipFill>
        <p:spPr>
          <a:xfrm>
            <a:off x="983655" y="550650"/>
            <a:ext cx="718619" cy="774250"/>
          </a:xfrm>
          <a:prstGeom prst="rect">
            <a:avLst/>
          </a:prstGeom>
        </p:spPr>
      </p:pic>
      <p:sp>
        <p:nvSpPr>
          <p:cNvPr id="4" name="文本框 14">
            <a:extLst>
              <a:ext uri="{FF2B5EF4-FFF2-40B4-BE49-F238E27FC236}">
                <a16:creationId xmlns="" xmlns:a16="http://schemas.microsoft.com/office/drawing/2014/main" id="{30103E97-516E-4F35-9DF1-FC44FCB54C46}"/>
              </a:ext>
            </a:extLst>
          </p:cNvPr>
          <p:cNvSpPr txBox="1"/>
          <p:nvPr/>
        </p:nvSpPr>
        <p:spPr>
          <a:xfrm>
            <a:off x="1863066" y="657337"/>
            <a:ext cx="2658600" cy="58477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Bài</a:t>
            </a:r>
            <a:r>
              <a:rPr kumimoji="0" lang="en-US" altLang="zh-CN"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baseline="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tập</a:t>
            </a:r>
            <a:r>
              <a:rPr kumimoji="0" lang="en-US" altLang="zh-CN"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2/T71</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5" name="Straight Connector 4">
            <a:extLst>
              <a:ext uri="{FF2B5EF4-FFF2-40B4-BE49-F238E27FC236}">
                <a16:creationId xmlns="" xmlns:a16="http://schemas.microsoft.com/office/drawing/2014/main" id="{D21B580B-4B25-4BEA-A164-5F3DE4F9D8CC}"/>
              </a:ext>
            </a:extLst>
          </p:cNvPr>
          <p:cNvCxnSpPr>
            <a:cxnSpLocks/>
          </p:cNvCxnSpPr>
          <p:nvPr/>
        </p:nvCxnSpPr>
        <p:spPr>
          <a:xfrm>
            <a:off x="1981717" y="1292298"/>
            <a:ext cx="2397336"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 xmlns:a16="http://schemas.microsoft.com/office/drawing/2014/main" id="{2CBC6CAC-271D-4D23-8421-BE3E365A066E}"/>
              </a:ext>
            </a:extLst>
          </p:cNvPr>
          <p:cNvPicPr>
            <a:picLocks noChangeAspect="1"/>
          </p:cNvPicPr>
          <p:nvPr/>
        </p:nvPicPr>
        <p:blipFill>
          <a:blip r:embed="rId3"/>
          <a:stretch>
            <a:fillRect/>
          </a:stretch>
        </p:blipFill>
        <p:spPr>
          <a:xfrm>
            <a:off x="7644255" y="2490822"/>
            <a:ext cx="3633141" cy="3633141"/>
          </a:xfrm>
          <a:prstGeom prst="rect">
            <a:avLst/>
          </a:prstGeom>
        </p:spPr>
      </p:pic>
      <p:sp>
        <p:nvSpPr>
          <p:cNvPr id="6" name="Rectangle 5">
            <a:extLst>
              <a:ext uri="{FF2B5EF4-FFF2-40B4-BE49-F238E27FC236}">
                <a16:creationId xmlns="" xmlns:a16="http://schemas.microsoft.com/office/drawing/2014/main" id="{BF613A84-7F04-4F23-BB3D-72A151550403}"/>
              </a:ext>
            </a:extLst>
          </p:cNvPr>
          <p:cNvSpPr/>
          <p:nvPr/>
        </p:nvSpPr>
        <p:spPr>
          <a:xfrm>
            <a:off x="1342964" y="4070299"/>
            <a:ext cx="6096000" cy="830997"/>
          </a:xfrm>
          <a:prstGeom prst="rect">
            <a:avLst/>
          </a:prstGeom>
        </p:spPr>
        <p:txBody>
          <a:bodyPr>
            <a:spAutoFit/>
          </a:bodyPr>
          <a:lstStyle/>
          <a:p>
            <a:pPr lvl="0" algn="just">
              <a:defRPr/>
            </a:pPr>
            <a:r>
              <a:rPr lang="vi-VN" sz="2400" dirty="0">
                <a:solidFill>
                  <a:srgbClr val="000000"/>
                </a:solidFill>
                <a:latin typeface="Times New Roman" panose="02020603050405020304" pitchFamily="18" charset="0"/>
                <a:cs typeface="Times New Roman" panose="02020603050405020304" pitchFamily="18" charset="0"/>
              </a:rPr>
              <a:t>a. Tìm các từ ngữ được dùng theo biện pháp nhân hoá trong đoạn văn trên.</a:t>
            </a:r>
          </a:p>
        </p:txBody>
      </p:sp>
      <p:sp>
        <p:nvSpPr>
          <p:cNvPr id="7" name="Rectangle 6">
            <a:extLst>
              <a:ext uri="{FF2B5EF4-FFF2-40B4-BE49-F238E27FC236}">
                <a16:creationId xmlns="" xmlns:a16="http://schemas.microsoft.com/office/drawing/2014/main" id="{108A2A7B-1334-4E34-8DED-3F629D784A13}"/>
              </a:ext>
            </a:extLst>
          </p:cNvPr>
          <p:cNvSpPr/>
          <p:nvPr/>
        </p:nvSpPr>
        <p:spPr>
          <a:xfrm>
            <a:off x="1331053" y="4969395"/>
            <a:ext cx="6096000" cy="830997"/>
          </a:xfrm>
          <a:prstGeom prst="rect">
            <a:avLst/>
          </a:prstGeom>
        </p:spPr>
        <p:txBody>
          <a:bodyPr>
            <a:spAutoFit/>
          </a:bodyPr>
          <a:lstStyle/>
          <a:p>
            <a:pPr lvl="0" algn="just"/>
            <a:r>
              <a:rPr lang="vi-VN" sz="2400" dirty="0">
                <a:solidFill>
                  <a:srgbClr val="000000"/>
                </a:solidFill>
                <a:latin typeface="Times New Roman" panose="02020603050405020304" pitchFamily="18" charset="0"/>
                <a:cs typeface="Times New Roman" panose="02020603050405020304" pitchFamily="18" charset="0"/>
              </a:rPr>
              <a:t>b. Nêu tác dụng của việc sử dụng biện pháp nhân hoá trong đoạn văn đó.</a:t>
            </a:r>
          </a:p>
        </p:txBody>
      </p:sp>
    </p:spTree>
    <p:extLst>
      <p:ext uri="{BB962C8B-B14F-4D97-AF65-F5344CB8AC3E}">
        <p14:creationId xmlns:p14="http://schemas.microsoft.com/office/powerpoint/2010/main" val="3719465368"/>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3">
            <a:extLst>
              <a:ext uri="{FF2B5EF4-FFF2-40B4-BE49-F238E27FC236}">
                <a16:creationId xmlns="" xmlns:a16="http://schemas.microsoft.com/office/drawing/2014/main" id="{8A5F7F03-AF72-49F3-BD40-DE7D864A44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757" r="76431"/>
          <a:stretch/>
        </p:blipFill>
        <p:spPr>
          <a:xfrm>
            <a:off x="983655" y="550650"/>
            <a:ext cx="718619" cy="774250"/>
          </a:xfrm>
          <a:prstGeom prst="rect">
            <a:avLst/>
          </a:prstGeom>
        </p:spPr>
      </p:pic>
      <p:sp>
        <p:nvSpPr>
          <p:cNvPr id="20" name="文本框 14">
            <a:extLst>
              <a:ext uri="{FF2B5EF4-FFF2-40B4-BE49-F238E27FC236}">
                <a16:creationId xmlns="" xmlns:a16="http://schemas.microsoft.com/office/drawing/2014/main" id="{F0F96C13-F1CE-4378-A0F1-B16B64AED055}"/>
              </a:ext>
            </a:extLst>
          </p:cNvPr>
          <p:cNvSpPr txBox="1"/>
          <p:nvPr/>
        </p:nvSpPr>
        <p:spPr>
          <a:xfrm>
            <a:off x="1863065" y="657337"/>
            <a:ext cx="4330467" cy="707886"/>
          </a:xfrm>
          <a:prstGeom prst="rect">
            <a:avLst/>
          </a:prstGeom>
          <a:noFill/>
        </p:spPr>
        <p:txBody>
          <a:bodyPr wrap="square" rtlCol="0">
            <a:spAutoFit/>
          </a:bodyPr>
          <a:lstStyle/>
          <a:p>
            <a:pPr lvl="0" algn="dist">
              <a:defRPr/>
            </a:pPr>
            <a:r>
              <a:rPr lang="vi-VN" altLang="zh-CN" sz="20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a. Các từ ngữ được dùng theo biện pháp nhàn hoá trong đoạn văn</a:t>
            </a:r>
            <a:endParaRPr kumimoji="0" lang="zh-CN" altLang="en-US" sz="20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21" name="Straight Connector 20">
            <a:extLst>
              <a:ext uri="{FF2B5EF4-FFF2-40B4-BE49-F238E27FC236}">
                <a16:creationId xmlns="" xmlns:a16="http://schemas.microsoft.com/office/drawing/2014/main" id="{EC033A9B-9C36-47D7-A9FA-6E640B9C116D}"/>
              </a:ext>
            </a:extLst>
          </p:cNvPr>
          <p:cNvCxnSpPr>
            <a:cxnSpLocks/>
          </p:cNvCxnSpPr>
          <p:nvPr/>
        </p:nvCxnSpPr>
        <p:spPr>
          <a:xfrm>
            <a:off x="1981717" y="1292298"/>
            <a:ext cx="4068723" cy="32602"/>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3" name="图片 28">
            <a:extLst>
              <a:ext uri="{FF2B5EF4-FFF2-40B4-BE49-F238E27FC236}">
                <a16:creationId xmlns="" xmlns:a16="http://schemas.microsoft.com/office/drawing/2014/main" id="{A91641A5-07F9-4BE1-9AA5-03EAA029AD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44259" y="168083"/>
            <a:ext cx="1328172" cy="1229416"/>
          </a:xfrm>
          <a:prstGeom prst="rect">
            <a:avLst/>
          </a:prstGeom>
        </p:spPr>
      </p:pic>
      <p:pic>
        <p:nvPicPr>
          <p:cNvPr id="12" name="图片 23">
            <a:extLst>
              <a:ext uri="{FF2B5EF4-FFF2-40B4-BE49-F238E27FC236}">
                <a16:creationId xmlns="" xmlns:a16="http://schemas.microsoft.com/office/drawing/2014/main" id="{DB70A9F5-2C41-40BA-990E-CB9D5FEB37BC}"/>
              </a:ext>
            </a:extLst>
          </p:cNvPr>
          <p:cNvPicPr>
            <a:picLocks noChangeAspect="1"/>
          </p:cNvPicPr>
          <p:nvPr/>
        </p:nvPicPr>
        <p:blipFill>
          <a:blip r:embed="rId5"/>
          <a:stretch>
            <a:fillRect/>
          </a:stretch>
        </p:blipFill>
        <p:spPr>
          <a:xfrm>
            <a:off x="607436" y="1806266"/>
            <a:ext cx="4330467" cy="3127296"/>
          </a:xfrm>
          <a:prstGeom prst="rect">
            <a:avLst/>
          </a:prstGeom>
        </p:spPr>
      </p:pic>
      <p:pic>
        <p:nvPicPr>
          <p:cNvPr id="24" name="图片 6">
            <a:extLst>
              <a:ext uri="{FF2B5EF4-FFF2-40B4-BE49-F238E27FC236}">
                <a16:creationId xmlns="" xmlns:a16="http://schemas.microsoft.com/office/drawing/2014/main" id="{8D452BA4-0D9A-4FA1-947A-29F6D580AB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63050" y="2385577"/>
            <a:ext cx="1306050" cy="1036327"/>
          </a:xfrm>
          <a:prstGeom prst="rect">
            <a:avLst/>
          </a:prstGeom>
        </p:spPr>
      </p:pic>
      <p:pic>
        <p:nvPicPr>
          <p:cNvPr id="26" name="图片 11">
            <a:extLst>
              <a:ext uri="{FF2B5EF4-FFF2-40B4-BE49-F238E27FC236}">
                <a16:creationId xmlns="" xmlns:a16="http://schemas.microsoft.com/office/drawing/2014/main" id="{2FE7CC87-B48A-4782-B04D-1A06085E796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6806"/>
          <a:stretch/>
        </p:blipFill>
        <p:spPr>
          <a:xfrm>
            <a:off x="6595380" y="1920549"/>
            <a:ext cx="4919198" cy="1279984"/>
          </a:xfrm>
          <a:prstGeom prst="rect">
            <a:avLst/>
          </a:prstGeom>
        </p:spPr>
      </p:pic>
      <p:sp>
        <p:nvSpPr>
          <p:cNvPr id="28" name="文本框 16">
            <a:extLst>
              <a:ext uri="{FF2B5EF4-FFF2-40B4-BE49-F238E27FC236}">
                <a16:creationId xmlns="" xmlns:a16="http://schemas.microsoft.com/office/drawing/2014/main" id="{5E2B833F-6C04-41DF-8450-82E33B98DA43}"/>
              </a:ext>
            </a:extLst>
          </p:cNvPr>
          <p:cNvSpPr txBox="1"/>
          <p:nvPr/>
        </p:nvSpPr>
        <p:spPr bwMode="auto">
          <a:xfrm>
            <a:off x="6919102" y="2460170"/>
            <a:ext cx="3365801" cy="461665"/>
          </a:xfrm>
          <a:prstGeom prst="rect">
            <a:avLst/>
          </a:prstGeom>
          <a:noFill/>
        </p:spPr>
        <p:txBody>
          <a:bodyPr wrap="square">
            <a:spAutoFit/>
            <a:scene3d>
              <a:camera prst="orthographicFront"/>
              <a:lightRig rig="threePt" dir="t"/>
            </a:scene3d>
            <a:sp3d contourW="12700"/>
          </a:bodyPr>
          <a:lstStyle/>
          <a:p>
            <a:pPr lvl="0">
              <a:defRPr/>
            </a:pPr>
            <a:r>
              <a:rPr lang="vi-VN" sz="2400" b="1" kern="100" dirty="0">
                <a:solidFill>
                  <a:srgbClr val="002060"/>
                </a:solidFill>
                <a:latin typeface="Times New Roman" panose="02020603050405020304" pitchFamily="18" charset="0"/>
                <a:ea typeface="SimSun" panose="02010600030101010101" pitchFamily="2" charset="-122"/>
              </a:rPr>
              <a:t>khói vui; </a:t>
            </a:r>
            <a:endParaRPr kumimoji="0" lang="en-US" sz="2400" b="1" i="0" u="none" strike="noStrike" kern="1200" cap="none" spc="0" normalizeH="0" baseline="0" noProof="0" dirty="0">
              <a:ln>
                <a:noFill/>
              </a:ln>
              <a:solidFill>
                <a:srgbClr val="002060"/>
              </a:solidFill>
              <a:effectLst/>
              <a:uLnTx/>
              <a:uFillTx/>
              <a:latin typeface="等线" panose="020F0502020204030204"/>
              <a:ea typeface="+mn-ea"/>
              <a:cs typeface="+mn-cs"/>
            </a:endParaRPr>
          </a:p>
        </p:txBody>
      </p:sp>
      <p:pic>
        <p:nvPicPr>
          <p:cNvPr id="30" name="图片 6">
            <a:extLst>
              <a:ext uri="{FF2B5EF4-FFF2-40B4-BE49-F238E27FC236}">
                <a16:creationId xmlns="" xmlns:a16="http://schemas.microsoft.com/office/drawing/2014/main" id="{782370FC-CD59-4B3D-A941-C01A54D9ABD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05137" y="3415882"/>
            <a:ext cx="1306050" cy="1036327"/>
          </a:xfrm>
          <a:prstGeom prst="rect">
            <a:avLst/>
          </a:prstGeom>
        </p:spPr>
      </p:pic>
      <p:pic>
        <p:nvPicPr>
          <p:cNvPr id="31" name="图片 11">
            <a:extLst>
              <a:ext uri="{FF2B5EF4-FFF2-40B4-BE49-F238E27FC236}">
                <a16:creationId xmlns="" xmlns:a16="http://schemas.microsoft.com/office/drawing/2014/main" id="{81F7C643-0484-4F18-8147-42275357D11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6806"/>
          <a:stretch/>
        </p:blipFill>
        <p:spPr>
          <a:xfrm>
            <a:off x="6699965" y="3405767"/>
            <a:ext cx="4814613" cy="1046442"/>
          </a:xfrm>
          <a:prstGeom prst="rect">
            <a:avLst/>
          </a:prstGeom>
        </p:spPr>
      </p:pic>
      <p:sp>
        <p:nvSpPr>
          <p:cNvPr id="32" name="文本框 16">
            <a:extLst>
              <a:ext uri="{FF2B5EF4-FFF2-40B4-BE49-F238E27FC236}">
                <a16:creationId xmlns="" xmlns:a16="http://schemas.microsoft.com/office/drawing/2014/main" id="{EDB96CF4-C810-42AB-86AE-C9A86FE5BDCF}"/>
              </a:ext>
            </a:extLst>
          </p:cNvPr>
          <p:cNvSpPr txBox="1"/>
          <p:nvPr/>
        </p:nvSpPr>
        <p:spPr bwMode="auto">
          <a:xfrm>
            <a:off x="7007880" y="3787082"/>
            <a:ext cx="4595476" cy="461665"/>
          </a:xfrm>
          <a:prstGeom prst="rect">
            <a:avLst/>
          </a:prstGeom>
          <a:noFill/>
        </p:spPr>
        <p:txBody>
          <a:bodyPr wrap="square">
            <a:spAutoFit/>
            <a:scene3d>
              <a:camera prst="orthographicFront"/>
              <a:lightRig rig="threePt" dir="t"/>
            </a:scene3d>
            <a:sp3d contourW="12700"/>
          </a:bodyPr>
          <a:lstStyle/>
          <a:p>
            <a:pPr lvl="0">
              <a:defRPr/>
            </a:pPr>
            <a:r>
              <a:rPr lang="en-US" sz="2400" b="1" kern="100" dirty="0" err="1">
                <a:solidFill>
                  <a:srgbClr val="002060"/>
                </a:solidFill>
                <a:latin typeface="Times New Roman" panose="02020603050405020304" pitchFamily="18" charset="0"/>
                <a:ea typeface="SimSun" panose="02010600030101010101" pitchFamily="2" charset="-122"/>
              </a:rPr>
              <a:t>ngọn</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lừa</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nhảy</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nhót</a:t>
            </a:r>
            <a:endParaRPr kumimoji="0" lang="en-US" sz="2400" b="1" i="0" u="none" strike="noStrike" kern="1200" cap="none" spc="0" normalizeH="0" baseline="0" noProof="0" dirty="0">
              <a:ln>
                <a:noFill/>
              </a:ln>
              <a:solidFill>
                <a:srgbClr val="002060"/>
              </a:solidFill>
              <a:effectLst/>
              <a:uLnTx/>
              <a:uFillTx/>
              <a:latin typeface="等线" panose="020F0502020204030204"/>
              <a:ea typeface="+mn-ea"/>
              <a:cs typeface="+mn-cs"/>
            </a:endParaRPr>
          </a:p>
        </p:txBody>
      </p:sp>
      <p:pic>
        <p:nvPicPr>
          <p:cNvPr id="33" name="图片 6">
            <a:extLst>
              <a:ext uri="{FF2B5EF4-FFF2-40B4-BE49-F238E27FC236}">
                <a16:creationId xmlns="" xmlns:a16="http://schemas.microsoft.com/office/drawing/2014/main" id="{F504203F-AA2E-4C91-91FB-9CB0AB4BE3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73603" y="4645523"/>
            <a:ext cx="1306050" cy="1036327"/>
          </a:xfrm>
          <a:prstGeom prst="rect">
            <a:avLst/>
          </a:prstGeom>
        </p:spPr>
      </p:pic>
      <p:pic>
        <p:nvPicPr>
          <p:cNvPr id="34" name="图片 11">
            <a:extLst>
              <a:ext uri="{FF2B5EF4-FFF2-40B4-BE49-F238E27FC236}">
                <a16:creationId xmlns="" xmlns:a16="http://schemas.microsoft.com/office/drawing/2014/main" id="{1628480D-82BD-4303-8182-493ED9D1D3E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6806"/>
          <a:stretch/>
        </p:blipFill>
        <p:spPr>
          <a:xfrm>
            <a:off x="6506602" y="4630062"/>
            <a:ext cx="5230554" cy="1046442"/>
          </a:xfrm>
          <a:prstGeom prst="rect">
            <a:avLst/>
          </a:prstGeom>
        </p:spPr>
      </p:pic>
      <p:sp>
        <p:nvSpPr>
          <p:cNvPr id="35" name="文本框 16">
            <a:extLst>
              <a:ext uri="{FF2B5EF4-FFF2-40B4-BE49-F238E27FC236}">
                <a16:creationId xmlns="" xmlns:a16="http://schemas.microsoft.com/office/drawing/2014/main" id="{D448B23B-3432-4623-90DC-A6BA51A32BEC}"/>
              </a:ext>
            </a:extLst>
          </p:cNvPr>
          <p:cNvSpPr txBox="1"/>
          <p:nvPr/>
        </p:nvSpPr>
        <p:spPr bwMode="auto">
          <a:xfrm>
            <a:off x="6710414" y="4950022"/>
            <a:ext cx="5230553" cy="586956"/>
          </a:xfrm>
          <a:prstGeom prst="rect">
            <a:avLst/>
          </a:prstGeom>
          <a:noFill/>
        </p:spPr>
        <p:txBody>
          <a:bodyPr wrap="square">
            <a:spAutoFit/>
            <a:scene3d>
              <a:camera prst="orthographicFront"/>
              <a:lightRig rig="threePt" dir="t"/>
            </a:scene3d>
            <a:sp3d contourW="12700"/>
          </a:bodyPr>
          <a:lstStyle/>
          <a:p>
            <a:pPr lvl="0" algn="just">
              <a:lnSpc>
                <a:spcPct val="150000"/>
              </a:lnSpc>
              <a:defRPr/>
            </a:pPr>
            <a:r>
              <a:rPr lang="vi-VN" sz="2400" b="1" kern="1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reo vui phần phật.</a:t>
            </a:r>
            <a:endParaRPr kumimoji="0" lang="en-US" sz="2000" b="1" i="0" u="none" strike="noStrike" kern="1200" cap="none" spc="0" normalizeH="0" baseline="0" noProof="0" dirty="0">
              <a:ln>
                <a:noFill/>
              </a:ln>
              <a:solidFill>
                <a:srgbClr val="002060"/>
              </a:solidFill>
              <a:effectLst/>
              <a:uLnTx/>
              <a:uFillTx/>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194427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arn(inVertical)">
                                      <p:cBhvr>
                                        <p:cTn id="20" dur="500"/>
                                        <p:tgtEl>
                                          <p:spTgt spid="24"/>
                                        </p:tgtEl>
                                      </p:cBhvr>
                                    </p:animEffect>
                                  </p:childTnLst>
                                </p:cTn>
                              </p:par>
                              <p:par>
                                <p:cTn id="21" presetID="16" presetClass="entr" presetSubtype="21"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barn(inVertical)">
                                      <p:cBhvr>
                                        <p:cTn id="23" dur="500"/>
                                        <p:tgtEl>
                                          <p:spTgt spid="2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barn(inVertical)">
                                      <p:cBhvr>
                                        <p:cTn id="26" dur="5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down)">
                                      <p:cBhvr>
                                        <p:cTn id="31" dur="500"/>
                                        <p:tgtEl>
                                          <p:spTgt spid="30"/>
                                        </p:tgtEl>
                                      </p:cBhvr>
                                    </p:animEffect>
                                  </p:childTnLst>
                                </p:cTn>
                              </p:par>
                              <p:par>
                                <p:cTn id="32" presetID="22" presetClass="entr" presetSubtype="4" fill="hold"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down)">
                                      <p:cBhvr>
                                        <p:cTn id="34" dur="500"/>
                                        <p:tgtEl>
                                          <p:spTgt spid="31"/>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down)">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additive="base">
                                        <p:cTn id="42" dur="500" fill="hold"/>
                                        <p:tgtEl>
                                          <p:spTgt spid="33"/>
                                        </p:tgtEl>
                                        <p:attrNameLst>
                                          <p:attrName>ppt_x</p:attrName>
                                        </p:attrNameLst>
                                      </p:cBhvr>
                                      <p:tavLst>
                                        <p:tav tm="0">
                                          <p:val>
                                            <p:strVal val="#ppt_x"/>
                                          </p:val>
                                        </p:tav>
                                        <p:tav tm="100000">
                                          <p:val>
                                            <p:strVal val="#ppt_x"/>
                                          </p:val>
                                        </p:tav>
                                      </p:tavLst>
                                    </p:anim>
                                    <p:anim calcmode="lin" valueType="num">
                                      <p:cBhvr additive="base">
                                        <p:cTn id="43" dur="500" fill="hold"/>
                                        <p:tgtEl>
                                          <p:spTgt spid="33"/>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anim calcmode="lin" valueType="num">
                                      <p:cBhvr additive="base">
                                        <p:cTn id="46" dur="500" fill="hold"/>
                                        <p:tgtEl>
                                          <p:spTgt spid="34"/>
                                        </p:tgtEl>
                                        <p:attrNameLst>
                                          <p:attrName>ppt_x</p:attrName>
                                        </p:attrNameLst>
                                      </p:cBhvr>
                                      <p:tavLst>
                                        <p:tav tm="0">
                                          <p:val>
                                            <p:strVal val="#ppt_x"/>
                                          </p:val>
                                        </p:tav>
                                        <p:tav tm="100000">
                                          <p:val>
                                            <p:strVal val="#ppt_x"/>
                                          </p:val>
                                        </p:tav>
                                      </p:tavLst>
                                    </p:anim>
                                    <p:anim calcmode="lin" valueType="num">
                                      <p:cBhvr additive="base">
                                        <p:cTn id="47" dur="500" fill="hold"/>
                                        <p:tgtEl>
                                          <p:spTgt spid="34"/>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35"/>
                                        </p:tgtEl>
                                        <p:attrNameLst>
                                          <p:attrName>style.visibility</p:attrName>
                                        </p:attrNameLst>
                                      </p:cBhvr>
                                      <p:to>
                                        <p:strVal val="visible"/>
                                      </p:to>
                                    </p:set>
                                    <p:anim calcmode="lin" valueType="num">
                                      <p:cBhvr additive="base">
                                        <p:cTn id="50" dur="500" fill="hold"/>
                                        <p:tgtEl>
                                          <p:spTgt spid="35"/>
                                        </p:tgtEl>
                                        <p:attrNameLst>
                                          <p:attrName>ppt_x</p:attrName>
                                        </p:attrNameLst>
                                      </p:cBhvr>
                                      <p:tavLst>
                                        <p:tav tm="0">
                                          <p:val>
                                            <p:strVal val="#ppt_x"/>
                                          </p:val>
                                        </p:tav>
                                        <p:tav tm="100000">
                                          <p:val>
                                            <p:strVal val="#ppt_x"/>
                                          </p:val>
                                        </p:tav>
                                      </p:tavLst>
                                    </p:anim>
                                    <p:anim calcmode="lin" valueType="num">
                                      <p:cBhvr additive="base">
                                        <p:cTn id="5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8" grpId="0"/>
      <p:bldP spid="32" grpId="0"/>
      <p:bldP spid="3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AB715A7A-8AC3-4E12-ADD6-E9709E70BC3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684" r="11491" b="56505"/>
          <a:stretch/>
        </p:blipFill>
        <p:spPr>
          <a:xfrm>
            <a:off x="318782" y="2311284"/>
            <a:ext cx="4007567" cy="2003267"/>
          </a:xfrm>
          <a:prstGeom prst="rect">
            <a:avLst/>
          </a:prstGeom>
        </p:spPr>
      </p:pic>
      <p:pic>
        <p:nvPicPr>
          <p:cNvPr id="10" name="图片 9">
            <a:extLst>
              <a:ext uri="{FF2B5EF4-FFF2-40B4-BE49-F238E27FC236}">
                <a16:creationId xmlns="" xmlns:a16="http://schemas.microsoft.com/office/drawing/2014/main" id="{B44DD55D-B81B-4DEE-ACB2-4711D96CD1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536" t="57112" r="11839" b="1779"/>
          <a:stretch/>
        </p:blipFill>
        <p:spPr>
          <a:xfrm>
            <a:off x="7593563" y="1870073"/>
            <a:ext cx="3734863" cy="1703782"/>
          </a:xfrm>
          <a:prstGeom prst="rect">
            <a:avLst/>
          </a:prstGeom>
        </p:spPr>
      </p:pic>
      <p:pic>
        <p:nvPicPr>
          <p:cNvPr id="13" name="图片 12">
            <a:extLst>
              <a:ext uri="{FF2B5EF4-FFF2-40B4-BE49-F238E27FC236}">
                <a16:creationId xmlns="" xmlns:a16="http://schemas.microsoft.com/office/drawing/2014/main" id="{B2309D60-8064-4C7B-869B-9097541E35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536" t="57112" r="11839" b="1779"/>
          <a:stretch/>
        </p:blipFill>
        <p:spPr>
          <a:xfrm>
            <a:off x="7631121" y="4258747"/>
            <a:ext cx="3575714" cy="2131664"/>
          </a:xfrm>
          <a:prstGeom prst="rect">
            <a:avLst/>
          </a:prstGeom>
        </p:spPr>
      </p:pic>
      <p:pic>
        <p:nvPicPr>
          <p:cNvPr id="19" name="图片 13">
            <a:extLst>
              <a:ext uri="{FF2B5EF4-FFF2-40B4-BE49-F238E27FC236}">
                <a16:creationId xmlns="" xmlns:a16="http://schemas.microsoft.com/office/drawing/2014/main" id="{8A5F7F03-AF72-49F3-BD40-DE7D864A44F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1757" r="76431"/>
          <a:stretch/>
        </p:blipFill>
        <p:spPr>
          <a:xfrm>
            <a:off x="983655" y="550650"/>
            <a:ext cx="718619" cy="774250"/>
          </a:xfrm>
          <a:prstGeom prst="rect">
            <a:avLst/>
          </a:prstGeom>
        </p:spPr>
      </p:pic>
      <p:sp>
        <p:nvSpPr>
          <p:cNvPr id="20" name="文本框 14">
            <a:extLst>
              <a:ext uri="{FF2B5EF4-FFF2-40B4-BE49-F238E27FC236}">
                <a16:creationId xmlns="" xmlns:a16="http://schemas.microsoft.com/office/drawing/2014/main" id="{F0F96C13-F1CE-4378-A0F1-B16B64AED055}"/>
              </a:ext>
            </a:extLst>
          </p:cNvPr>
          <p:cNvSpPr txBox="1"/>
          <p:nvPr/>
        </p:nvSpPr>
        <p:spPr>
          <a:xfrm>
            <a:off x="1863065" y="657337"/>
            <a:ext cx="8916787" cy="584775"/>
          </a:xfrm>
          <a:prstGeom prst="rect">
            <a:avLst/>
          </a:prstGeom>
          <a:noFill/>
        </p:spPr>
        <p:txBody>
          <a:bodyPr wrap="square" rtlCol="0">
            <a:spAutoFit/>
          </a:bodyPr>
          <a:lstStyle/>
          <a:p>
            <a:pPr lvl="0" algn="dist">
              <a:defRPr/>
            </a:pP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b.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Tác</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dụng</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của</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việc</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sử</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dụng</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biện</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pháp</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nhân</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hoá</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21" name="Straight Connector 20">
            <a:extLst>
              <a:ext uri="{FF2B5EF4-FFF2-40B4-BE49-F238E27FC236}">
                <a16:creationId xmlns="" xmlns:a16="http://schemas.microsoft.com/office/drawing/2014/main" id="{EC033A9B-9C36-47D7-A9FA-6E640B9C116D}"/>
              </a:ext>
            </a:extLst>
          </p:cNvPr>
          <p:cNvCxnSpPr>
            <a:cxnSpLocks/>
          </p:cNvCxnSpPr>
          <p:nvPr/>
        </p:nvCxnSpPr>
        <p:spPr>
          <a:xfrm>
            <a:off x="1981717" y="1292300"/>
            <a:ext cx="0"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2" name="图片 15">
            <a:extLst>
              <a:ext uri="{FF2B5EF4-FFF2-40B4-BE49-F238E27FC236}">
                <a16:creationId xmlns="" xmlns:a16="http://schemas.microsoft.com/office/drawing/2014/main" id="{D6659063-46DD-4CD6-AC46-93B275E93F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15882" y="2498035"/>
            <a:ext cx="4633557" cy="4001631"/>
          </a:xfrm>
          <a:prstGeom prst="rect">
            <a:avLst/>
          </a:prstGeom>
        </p:spPr>
      </p:pic>
      <p:pic>
        <p:nvPicPr>
          <p:cNvPr id="23" name="图片 28">
            <a:extLst>
              <a:ext uri="{FF2B5EF4-FFF2-40B4-BE49-F238E27FC236}">
                <a16:creationId xmlns="" xmlns:a16="http://schemas.microsoft.com/office/drawing/2014/main" id="{A91641A5-07F9-4BE1-9AA5-03EAA029AD4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44259" y="168083"/>
            <a:ext cx="1328172" cy="1229416"/>
          </a:xfrm>
          <a:prstGeom prst="rect">
            <a:avLst/>
          </a:prstGeom>
        </p:spPr>
      </p:pic>
      <p:sp>
        <p:nvSpPr>
          <p:cNvPr id="5" name="Rectangle 4">
            <a:extLst>
              <a:ext uri="{FF2B5EF4-FFF2-40B4-BE49-F238E27FC236}">
                <a16:creationId xmlns="" xmlns:a16="http://schemas.microsoft.com/office/drawing/2014/main" id="{77243BE6-8057-4540-8DB9-08FD767A1D10}"/>
              </a:ext>
            </a:extLst>
          </p:cNvPr>
          <p:cNvSpPr/>
          <p:nvPr/>
        </p:nvSpPr>
        <p:spPr>
          <a:xfrm>
            <a:off x="7784983" y="2025460"/>
            <a:ext cx="3421852" cy="1200329"/>
          </a:xfrm>
          <a:prstGeom prst="rect">
            <a:avLst/>
          </a:prstGeom>
        </p:spPr>
        <p:txBody>
          <a:bodyPr wrap="square">
            <a:spAutoFit/>
          </a:bodyPr>
          <a:lstStyle/>
          <a:p>
            <a:pPr algn="just"/>
            <a:r>
              <a:rPr lang="en-US" sz="2400" dirty="0" err="1">
                <a:latin typeface="Times New Roman" panose="02020603050405020304" pitchFamily="18" charset="0"/>
                <a:cs typeface="Times New Roman" panose="02020603050405020304" pitchFamily="18" charset="0"/>
              </a:rPr>
              <a:t>Khói</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có cảm xúc đồng điệu với tâm trạng con người</a:t>
            </a:r>
            <a:endParaRPr lang="en-US" sz="2400" dirty="0">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 xmlns:a16="http://schemas.microsoft.com/office/drawing/2014/main" id="{EE87B2DF-56ED-4192-A280-4B4F093AD936}"/>
              </a:ext>
            </a:extLst>
          </p:cNvPr>
          <p:cNvSpPr/>
          <p:nvPr/>
        </p:nvSpPr>
        <p:spPr>
          <a:xfrm>
            <a:off x="7974212" y="4498850"/>
            <a:ext cx="2889532" cy="1569660"/>
          </a:xfrm>
          <a:prstGeom prst="rect">
            <a:avLst/>
          </a:prstGeom>
        </p:spPr>
        <p:txBody>
          <a:bodyPr wrap="square">
            <a:spAutoFit/>
          </a:bodyPr>
          <a:lstStyle/>
          <a:p>
            <a:pPr algn="just"/>
            <a:r>
              <a:rPr lang="vi-VN" sz="2400" dirty="0">
                <a:latin typeface="Times New Roman" panose="02020603050405020304" pitchFamily="18" charset="0"/>
                <a:cs typeface="Times New Roman" panose="02020603050405020304" pitchFamily="18" charset="0"/>
              </a:rPr>
              <a:t>Khói trờ thành một thành viên trong gia đinh, gắn bó, chia sẻ niềm vui.</a:t>
            </a:r>
            <a:endParaRPr lang="en-US" sz="2400" dirty="0">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 xmlns:a16="http://schemas.microsoft.com/office/drawing/2014/main" id="{A7562249-F6DE-4F7E-B7DC-D185E74C8B47}"/>
              </a:ext>
            </a:extLst>
          </p:cNvPr>
          <p:cNvSpPr/>
          <p:nvPr/>
        </p:nvSpPr>
        <p:spPr>
          <a:xfrm>
            <a:off x="503853" y="2648907"/>
            <a:ext cx="3419766" cy="830997"/>
          </a:xfrm>
          <a:prstGeom prst="rect">
            <a:avLst/>
          </a:prstGeom>
        </p:spPr>
        <p:txBody>
          <a:bodyPr wrap="square">
            <a:spAutoFit/>
          </a:bodyPr>
          <a:lstStyle/>
          <a:p>
            <a:pPr algn="just"/>
            <a:r>
              <a:rPr lang="en-US" sz="2400" dirty="0" err="1">
                <a:latin typeface="Times New Roman" panose="02020603050405020304" pitchFamily="18" charset="0"/>
                <a:cs typeface="Times New Roman" panose="02020603050405020304" pitchFamily="18" charset="0"/>
              </a:rPr>
              <a:t>Giúp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khói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trờ</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5803777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par>
                                <p:cTn id="22" presetID="16" presetClass="entr" presetSubtype="21"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par>
                                <p:cTn id="30" presetID="16" presetClass="entr" presetSubtype="21"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 grpId="0"/>
      <p:bldP spid="14"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750D420B-442A-40B5-B68F-C45D0671716B}"/>
              </a:ext>
            </a:extLst>
          </p:cNvPr>
          <p:cNvPicPr>
            <a:picLocks noChangeAspect="1"/>
          </p:cNvPicPr>
          <p:nvPr/>
        </p:nvPicPr>
        <p:blipFill rotWithShape="1">
          <a:blip r:embed="rId3">
            <a:extLst>
              <a:ext uri="{28A0092B-C50C-407E-A947-70E740481C1C}">
                <a14:useLocalDpi xmlns:a14="http://schemas.microsoft.com/office/drawing/2010/main" val="0"/>
              </a:ext>
            </a:extLst>
          </a:blip>
          <a:srcRect t="4762"/>
          <a:stretch/>
        </p:blipFill>
        <p:spPr>
          <a:xfrm>
            <a:off x="0" y="0"/>
            <a:ext cx="12192000" cy="6858000"/>
          </a:xfrm>
          <a:prstGeom prst="rect">
            <a:avLst/>
          </a:prstGeom>
        </p:spPr>
      </p:pic>
      <p:pic>
        <p:nvPicPr>
          <p:cNvPr id="6" name="图片 10">
            <a:extLst>
              <a:ext uri="{FF2B5EF4-FFF2-40B4-BE49-F238E27FC236}">
                <a16:creationId xmlns="" xmlns:a16="http://schemas.microsoft.com/office/drawing/2014/main" id="{DE233F98-2212-496E-8BE0-202F758FA2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0117" y="-489249"/>
            <a:ext cx="6188945" cy="6188945"/>
          </a:xfrm>
          <a:prstGeom prst="rect">
            <a:avLst/>
          </a:prstGeom>
        </p:spPr>
      </p:pic>
      <p:sp>
        <p:nvSpPr>
          <p:cNvPr id="10" name="文本框 11">
            <a:extLst>
              <a:ext uri="{FF2B5EF4-FFF2-40B4-BE49-F238E27FC236}">
                <a16:creationId xmlns="" xmlns:a16="http://schemas.microsoft.com/office/drawing/2014/main" id="{C6095E9E-1F5C-41D8-AE18-43A23A7698E5}"/>
              </a:ext>
            </a:extLst>
          </p:cNvPr>
          <p:cNvSpPr txBox="1"/>
          <p:nvPr/>
        </p:nvSpPr>
        <p:spPr>
          <a:xfrm>
            <a:off x="3606034" y="2936527"/>
            <a:ext cx="5076572"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TÌM</a:t>
            </a:r>
            <a:r>
              <a:rPr kumimoji="0" lang="en-US" altLang="zh-CN" sz="4400" b="1" i="0" u="none" strike="noStrike" kern="1200" cap="none" spc="0" normalizeH="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TỪ KHÓA BÍ MẬT</a:t>
            </a:r>
            <a:endParaRPr kumimoji="0" lang="zh-CN"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Tree>
    <p:extLst>
      <p:ext uri="{BB962C8B-B14F-4D97-AF65-F5344CB8AC3E}">
        <p14:creationId xmlns:p14="http://schemas.microsoft.com/office/powerpoint/2010/main" val="42443580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 xmlns:a16="http://schemas.microsoft.com/office/drawing/2014/main" id="{197733CB-DF6B-40CF-8BD1-DD6F7566E181}"/>
              </a:ext>
            </a:extLst>
          </p:cNvPr>
          <p:cNvGraphicFramePr>
            <a:graphicFrameLocks noGrp="1"/>
          </p:cNvGraphicFramePr>
          <p:nvPr>
            <p:extLst>
              <p:ext uri="{D42A27DB-BD31-4B8C-83A1-F6EECF244321}">
                <p14:modId xmlns:p14="http://schemas.microsoft.com/office/powerpoint/2010/main" val="3262605734"/>
              </p:ext>
            </p:extLst>
          </p:nvPr>
        </p:nvGraphicFramePr>
        <p:xfrm>
          <a:off x="2332139" y="1329916"/>
          <a:ext cx="7105478" cy="4836690"/>
        </p:xfrm>
        <a:graphic>
          <a:graphicData uri="http://schemas.openxmlformats.org/drawingml/2006/table">
            <a:tbl>
              <a:tblPr firstRow="1" firstCol="1" bandRow="1"/>
              <a:tblGrid>
                <a:gridCol w="710391">
                  <a:extLst>
                    <a:ext uri="{9D8B030D-6E8A-4147-A177-3AD203B41FA5}">
                      <a16:colId xmlns="" xmlns:a16="http://schemas.microsoft.com/office/drawing/2014/main" val="2730267868"/>
                    </a:ext>
                  </a:extLst>
                </a:gridCol>
                <a:gridCol w="710391">
                  <a:extLst>
                    <a:ext uri="{9D8B030D-6E8A-4147-A177-3AD203B41FA5}">
                      <a16:colId xmlns="" xmlns:a16="http://schemas.microsoft.com/office/drawing/2014/main" val="2016530857"/>
                    </a:ext>
                  </a:extLst>
                </a:gridCol>
                <a:gridCol w="710391">
                  <a:extLst>
                    <a:ext uri="{9D8B030D-6E8A-4147-A177-3AD203B41FA5}">
                      <a16:colId xmlns="" xmlns:a16="http://schemas.microsoft.com/office/drawing/2014/main" val="682084687"/>
                    </a:ext>
                  </a:extLst>
                </a:gridCol>
                <a:gridCol w="710391">
                  <a:extLst>
                    <a:ext uri="{9D8B030D-6E8A-4147-A177-3AD203B41FA5}">
                      <a16:colId xmlns="" xmlns:a16="http://schemas.microsoft.com/office/drawing/2014/main" val="1345910346"/>
                    </a:ext>
                  </a:extLst>
                </a:gridCol>
                <a:gridCol w="710391">
                  <a:extLst>
                    <a:ext uri="{9D8B030D-6E8A-4147-A177-3AD203B41FA5}">
                      <a16:colId xmlns="" xmlns:a16="http://schemas.microsoft.com/office/drawing/2014/main" val="3146605436"/>
                    </a:ext>
                  </a:extLst>
                </a:gridCol>
                <a:gridCol w="710391">
                  <a:extLst>
                    <a:ext uri="{9D8B030D-6E8A-4147-A177-3AD203B41FA5}">
                      <a16:colId xmlns="" xmlns:a16="http://schemas.microsoft.com/office/drawing/2014/main" val="2173684688"/>
                    </a:ext>
                  </a:extLst>
                </a:gridCol>
                <a:gridCol w="710391">
                  <a:extLst>
                    <a:ext uri="{9D8B030D-6E8A-4147-A177-3AD203B41FA5}">
                      <a16:colId xmlns="" xmlns:a16="http://schemas.microsoft.com/office/drawing/2014/main" val="1086959518"/>
                    </a:ext>
                  </a:extLst>
                </a:gridCol>
                <a:gridCol w="710391">
                  <a:extLst>
                    <a:ext uri="{9D8B030D-6E8A-4147-A177-3AD203B41FA5}">
                      <a16:colId xmlns="" xmlns:a16="http://schemas.microsoft.com/office/drawing/2014/main" val="2935497726"/>
                    </a:ext>
                  </a:extLst>
                </a:gridCol>
                <a:gridCol w="711175">
                  <a:extLst>
                    <a:ext uri="{9D8B030D-6E8A-4147-A177-3AD203B41FA5}">
                      <a16:colId xmlns="" xmlns:a16="http://schemas.microsoft.com/office/drawing/2014/main" val="849467937"/>
                    </a:ext>
                  </a:extLst>
                </a:gridCol>
                <a:gridCol w="711175">
                  <a:extLst>
                    <a:ext uri="{9D8B030D-6E8A-4147-A177-3AD203B41FA5}">
                      <a16:colId xmlns="" xmlns:a16="http://schemas.microsoft.com/office/drawing/2014/main" val="3951997384"/>
                    </a:ext>
                  </a:extLst>
                </a:gridCol>
              </a:tblGrid>
              <a:tr h="322446">
                <a:tc>
                  <a:txBody>
                    <a:bodyPr/>
                    <a:lstStyle/>
                    <a:p>
                      <a:pPr algn="ctr">
                        <a:lnSpc>
                          <a:spcPct val="107000"/>
                        </a:lnSpc>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1</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2</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3</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4</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5</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6</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7</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8</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9</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10</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713596309"/>
                  </a:ext>
                </a:extLst>
              </a:tr>
              <a:tr h="322446">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P</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R</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L</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E</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U</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Y</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T</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U</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Q</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Y</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382051746"/>
                  </a:ext>
                </a:extLst>
              </a:tr>
              <a:tr h="322446">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H</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E</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K</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P</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H</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Y</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I</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D</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O</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785429721"/>
                  </a:ext>
                </a:extLst>
              </a:tr>
              <a:tr h="322446">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U</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I</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S</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U</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K</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T</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O</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P</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S</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877878186"/>
                  </a:ext>
                </a:extLst>
              </a:tr>
              <a:tr h="322446">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G</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Y</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A</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I</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L</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D</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K</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S</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O</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68011096"/>
                  </a:ext>
                </a:extLst>
              </a:tr>
              <a:tr h="322446">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P</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T</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X</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L</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I</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O</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A</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D</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K</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I</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727984303"/>
                  </a:ext>
                </a:extLst>
              </a:tr>
              <a:tr h="322446">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L</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B</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V</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K</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E</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P</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S</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H</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U</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U</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697530"/>
                  </a:ext>
                </a:extLst>
              </a:tr>
              <a:tr h="322446">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U</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N</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C</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V</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U</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A</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M</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K</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L</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O</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763584985"/>
                  </a:ext>
                </a:extLst>
              </a:tr>
              <a:tr h="322446">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T</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Y</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U</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I</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L</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K</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P</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L</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A</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515746157"/>
                  </a:ext>
                </a:extLst>
              </a:tr>
              <a:tr h="322446">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S</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X</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D</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G</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I</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S</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G</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H</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K</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L</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102945614"/>
                  </a:ext>
                </a:extLst>
              </a:tr>
              <a:tr h="322446">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D</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U</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U</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V</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C</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A</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59928699"/>
                  </a:ext>
                </a:extLst>
              </a:tr>
              <a:tr h="322446">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X</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G</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U</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N</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G</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P</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844359123"/>
                  </a:ext>
                </a:extLst>
              </a:tr>
              <a:tr h="322446">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C</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M</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N</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A</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U</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A</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N</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B</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O</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B</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725326328"/>
                  </a:ext>
                </a:extLst>
              </a:tr>
              <a:tr h="322446">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V</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H</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P</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S</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U</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D</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G</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K</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L</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I</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312497096"/>
                  </a:ext>
                </a:extLst>
              </a:tr>
              <a:tr h="322446">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B</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N</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G</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D</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N</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L</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M</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O</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Y</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N</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723292313"/>
                  </a:ext>
                </a:extLst>
              </a:tr>
            </a:tbl>
          </a:graphicData>
        </a:graphic>
      </p:graphicFrame>
      <p:sp>
        <p:nvSpPr>
          <p:cNvPr id="3" name="文本框 11">
            <a:extLst>
              <a:ext uri="{FF2B5EF4-FFF2-40B4-BE49-F238E27FC236}">
                <a16:creationId xmlns="" xmlns:a16="http://schemas.microsoft.com/office/drawing/2014/main" id="{DBC251B9-C73E-49FB-96C8-A61E7AC40D96}"/>
              </a:ext>
            </a:extLst>
          </p:cNvPr>
          <p:cNvSpPr txBox="1"/>
          <p:nvPr/>
        </p:nvSpPr>
        <p:spPr>
          <a:xfrm>
            <a:off x="2991457" y="570831"/>
            <a:ext cx="620908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TỪ KHÓA BÍ MẬT</a:t>
            </a:r>
            <a:endParaRPr kumimoji="0" lang="zh-CN"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graphicFrame>
        <p:nvGraphicFramePr>
          <p:cNvPr id="4" name="Table 3">
            <a:extLst>
              <a:ext uri="{FF2B5EF4-FFF2-40B4-BE49-F238E27FC236}">
                <a16:creationId xmlns="" xmlns:a16="http://schemas.microsoft.com/office/drawing/2014/main" id="{D8648A7E-7F29-4E31-A1A0-F892CEDB1825}"/>
              </a:ext>
            </a:extLst>
          </p:cNvPr>
          <p:cNvGraphicFramePr>
            <a:graphicFrameLocks noGrp="1"/>
          </p:cNvGraphicFramePr>
          <p:nvPr>
            <p:extLst>
              <p:ext uri="{D42A27DB-BD31-4B8C-83A1-F6EECF244321}">
                <p14:modId xmlns:p14="http://schemas.microsoft.com/office/powerpoint/2010/main" val="2679214461"/>
              </p:ext>
            </p:extLst>
          </p:nvPr>
        </p:nvGraphicFramePr>
        <p:xfrm>
          <a:off x="2332139" y="1340272"/>
          <a:ext cx="7105478" cy="4836690"/>
        </p:xfrm>
        <a:graphic>
          <a:graphicData uri="http://schemas.openxmlformats.org/drawingml/2006/table">
            <a:tbl>
              <a:tblPr firstRow="1" firstCol="1" bandRow="1"/>
              <a:tblGrid>
                <a:gridCol w="710391">
                  <a:extLst>
                    <a:ext uri="{9D8B030D-6E8A-4147-A177-3AD203B41FA5}">
                      <a16:colId xmlns="" xmlns:a16="http://schemas.microsoft.com/office/drawing/2014/main" val="2730267868"/>
                    </a:ext>
                  </a:extLst>
                </a:gridCol>
                <a:gridCol w="710391">
                  <a:extLst>
                    <a:ext uri="{9D8B030D-6E8A-4147-A177-3AD203B41FA5}">
                      <a16:colId xmlns="" xmlns:a16="http://schemas.microsoft.com/office/drawing/2014/main" val="2016530857"/>
                    </a:ext>
                  </a:extLst>
                </a:gridCol>
                <a:gridCol w="710391">
                  <a:extLst>
                    <a:ext uri="{9D8B030D-6E8A-4147-A177-3AD203B41FA5}">
                      <a16:colId xmlns="" xmlns:a16="http://schemas.microsoft.com/office/drawing/2014/main" val="682084687"/>
                    </a:ext>
                  </a:extLst>
                </a:gridCol>
                <a:gridCol w="710391">
                  <a:extLst>
                    <a:ext uri="{9D8B030D-6E8A-4147-A177-3AD203B41FA5}">
                      <a16:colId xmlns="" xmlns:a16="http://schemas.microsoft.com/office/drawing/2014/main" val="1345910346"/>
                    </a:ext>
                  </a:extLst>
                </a:gridCol>
                <a:gridCol w="710391">
                  <a:extLst>
                    <a:ext uri="{9D8B030D-6E8A-4147-A177-3AD203B41FA5}">
                      <a16:colId xmlns="" xmlns:a16="http://schemas.microsoft.com/office/drawing/2014/main" val="3146605436"/>
                    </a:ext>
                  </a:extLst>
                </a:gridCol>
                <a:gridCol w="710391">
                  <a:extLst>
                    <a:ext uri="{9D8B030D-6E8A-4147-A177-3AD203B41FA5}">
                      <a16:colId xmlns="" xmlns:a16="http://schemas.microsoft.com/office/drawing/2014/main" val="2173684688"/>
                    </a:ext>
                  </a:extLst>
                </a:gridCol>
                <a:gridCol w="710391">
                  <a:extLst>
                    <a:ext uri="{9D8B030D-6E8A-4147-A177-3AD203B41FA5}">
                      <a16:colId xmlns="" xmlns:a16="http://schemas.microsoft.com/office/drawing/2014/main" val="1086959518"/>
                    </a:ext>
                  </a:extLst>
                </a:gridCol>
                <a:gridCol w="710391">
                  <a:extLst>
                    <a:ext uri="{9D8B030D-6E8A-4147-A177-3AD203B41FA5}">
                      <a16:colId xmlns="" xmlns:a16="http://schemas.microsoft.com/office/drawing/2014/main" val="2935497726"/>
                    </a:ext>
                  </a:extLst>
                </a:gridCol>
                <a:gridCol w="711175">
                  <a:extLst>
                    <a:ext uri="{9D8B030D-6E8A-4147-A177-3AD203B41FA5}">
                      <a16:colId xmlns="" xmlns:a16="http://schemas.microsoft.com/office/drawing/2014/main" val="849467937"/>
                    </a:ext>
                  </a:extLst>
                </a:gridCol>
                <a:gridCol w="711175">
                  <a:extLst>
                    <a:ext uri="{9D8B030D-6E8A-4147-A177-3AD203B41FA5}">
                      <a16:colId xmlns="" xmlns:a16="http://schemas.microsoft.com/office/drawing/2014/main" val="3951997384"/>
                    </a:ext>
                  </a:extLst>
                </a:gridCol>
              </a:tblGrid>
              <a:tr h="322446">
                <a:tc>
                  <a:txBody>
                    <a:bodyPr/>
                    <a:lstStyle/>
                    <a:p>
                      <a:pPr algn="ctr">
                        <a:lnSpc>
                          <a:spcPct val="107000"/>
                        </a:lnSpc>
                        <a:spcAft>
                          <a:spcPts val="0"/>
                        </a:spcAft>
                      </a:pPr>
                      <a:r>
                        <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en-US" sz="1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3</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4</a:t>
                      </a:r>
                      <a:endParaRPr lang="en-US" sz="1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5</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6</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7</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8</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9</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10</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713596309"/>
                  </a:ext>
                </a:extLst>
              </a:tr>
              <a:tr h="322446">
                <a:tc>
                  <a:txBody>
                    <a:bodyPr/>
                    <a:lstStyle/>
                    <a:p>
                      <a:pPr algn="ctr">
                        <a:lnSpc>
                          <a:spcPct val="107000"/>
                        </a:lnSpc>
                        <a:spcAft>
                          <a:spcPts val="0"/>
                        </a:spcAft>
                      </a:pPr>
                      <a:r>
                        <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a:t>
                      </a:r>
                      <a:endParaRPr lang="en-US" sz="1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a:t>
                      </a:r>
                      <a:endParaRPr lang="en-US" sz="1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E</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U</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Y</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U</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Q</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Y</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382051746"/>
                  </a:ext>
                </a:extLst>
              </a:tr>
              <a:tr h="322446">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E</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a:t>
                      </a:r>
                      <a:endParaRPr lang="en-US" sz="1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Y</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O</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785429721"/>
                  </a:ext>
                </a:extLst>
              </a:tr>
              <a:tr h="322446">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U</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U</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a:t>
                      </a:r>
                      <a:endParaRPr lang="en-US" sz="1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O</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877878186"/>
                  </a:ext>
                </a:extLst>
              </a:tr>
              <a:tr h="322446">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Y</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a:t>
                      </a:r>
                      <a:endParaRPr lang="en-US" sz="1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a:t>
                      </a:r>
                      <a:endParaRPr lang="en-US" sz="1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O</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68011096"/>
                  </a:ext>
                </a:extLst>
              </a:tr>
              <a:tr h="322446">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X</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O</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a:t>
                      </a:r>
                      <a:endParaRPr lang="en-US" sz="1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727984303"/>
                  </a:ext>
                </a:extLst>
              </a:tr>
              <a:tr h="322446">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E</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U</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U</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697530"/>
                  </a:ext>
                </a:extLst>
              </a:tr>
              <a:tr h="322446">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U</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U</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O</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763584985"/>
                  </a:ext>
                </a:extLst>
              </a:tr>
              <a:tr h="322446">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Y</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U</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a:t>
                      </a:r>
                      <a:endParaRPr lang="en-US" sz="1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515746157"/>
                  </a:ext>
                </a:extLst>
              </a:tr>
              <a:tr h="322446">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X</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a:t>
                      </a:r>
                      <a:endParaRPr lang="en-US" sz="1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102945614"/>
                  </a:ext>
                </a:extLst>
              </a:tr>
              <a:tr h="322446">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U</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U</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a:t>
                      </a:r>
                      <a:endParaRPr lang="en-US" sz="1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59928699"/>
                  </a:ext>
                </a:extLst>
              </a:tr>
              <a:tr h="322446">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X</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U</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a:t>
                      </a:r>
                      <a:endParaRPr lang="en-US" sz="1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844359123"/>
                  </a:ext>
                </a:extLst>
              </a:tr>
              <a:tr h="322446">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U</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O</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a:t>
                      </a:r>
                      <a:endParaRPr lang="en-US" sz="1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725326328"/>
                  </a:ext>
                </a:extLst>
              </a:tr>
              <a:tr h="322446">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U</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a:t>
                      </a:r>
                      <a:endParaRPr lang="en-US" sz="1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a:t>
                      </a:r>
                      <a:endParaRPr lang="en-US" sz="1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312497096"/>
                  </a:ext>
                </a:extLst>
              </a:tr>
              <a:tr h="322446">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B</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N</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G</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D</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N</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L</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M</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O</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a:effectLst/>
                          <a:latin typeface="Times New Roman" panose="02020603050405020304" pitchFamily="18" charset="0"/>
                          <a:ea typeface="Calibri" panose="020F0502020204030204" pitchFamily="34" charset="0"/>
                          <a:cs typeface="Times New Roman" panose="02020603050405020304" pitchFamily="18" charset="0"/>
                        </a:rPr>
                        <a:t>Y</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N</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420" marR="65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723292313"/>
                  </a:ext>
                </a:extLst>
              </a:tr>
            </a:tbl>
          </a:graphicData>
        </a:graphic>
      </p:graphicFrame>
    </p:spTree>
    <p:extLst>
      <p:ext uri="{BB962C8B-B14F-4D97-AF65-F5344CB8AC3E}">
        <p14:creationId xmlns:p14="http://schemas.microsoft.com/office/powerpoint/2010/main" val="3052780393"/>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750D420B-442A-40B5-B68F-C45D0671716B}"/>
              </a:ext>
            </a:extLst>
          </p:cNvPr>
          <p:cNvPicPr>
            <a:picLocks noChangeAspect="1"/>
          </p:cNvPicPr>
          <p:nvPr/>
        </p:nvPicPr>
        <p:blipFill rotWithShape="1">
          <a:blip r:embed="rId3">
            <a:extLst>
              <a:ext uri="{28A0092B-C50C-407E-A947-70E740481C1C}">
                <a14:useLocalDpi xmlns:a14="http://schemas.microsoft.com/office/drawing/2010/main" val="0"/>
              </a:ext>
            </a:extLst>
          </a:blip>
          <a:srcRect t="4762"/>
          <a:stretch/>
        </p:blipFill>
        <p:spPr>
          <a:xfrm>
            <a:off x="0" y="0"/>
            <a:ext cx="12192000" cy="6858000"/>
          </a:xfrm>
          <a:prstGeom prst="rect">
            <a:avLst/>
          </a:prstGeom>
        </p:spPr>
      </p:pic>
      <p:pic>
        <p:nvPicPr>
          <p:cNvPr id="6" name="图片 10">
            <a:extLst>
              <a:ext uri="{FF2B5EF4-FFF2-40B4-BE49-F238E27FC236}">
                <a16:creationId xmlns="" xmlns:a16="http://schemas.microsoft.com/office/drawing/2014/main" id="{DE233F98-2212-496E-8BE0-202F758FA2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0118" y="-489249"/>
            <a:ext cx="4804866" cy="6188945"/>
          </a:xfrm>
          <a:prstGeom prst="rect">
            <a:avLst/>
          </a:prstGeom>
        </p:spPr>
      </p:pic>
      <p:sp>
        <p:nvSpPr>
          <p:cNvPr id="10" name="文本框 11">
            <a:extLst>
              <a:ext uri="{FF2B5EF4-FFF2-40B4-BE49-F238E27FC236}">
                <a16:creationId xmlns="" xmlns:a16="http://schemas.microsoft.com/office/drawing/2014/main" id="{C6095E9E-1F5C-41D8-AE18-43A23A7698E5}"/>
              </a:ext>
            </a:extLst>
          </p:cNvPr>
          <p:cNvSpPr txBox="1"/>
          <p:nvPr/>
        </p:nvSpPr>
        <p:spPr>
          <a:xfrm>
            <a:off x="3579529" y="3044279"/>
            <a:ext cx="367694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VẬN</a:t>
            </a:r>
            <a:r>
              <a:rPr kumimoji="0" lang="en-US" altLang="zh-CN" sz="4400" b="1" i="0" u="none" strike="noStrike" kern="1200" cap="none" spc="0" normalizeH="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DỤNG</a:t>
            </a:r>
            <a:endParaRPr kumimoji="0" lang="zh-CN"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Tree>
    <p:extLst>
      <p:ext uri="{BB962C8B-B14F-4D97-AF65-F5344CB8AC3E}">
        <p14:creationId xmlns:p14="http://schemas.microsoft.com/office/powerpoint/2010/main" val="15080057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3">
            <a:extLst>
              <a:ext uri="{FF2B5EF4-FFF2-40B4-BE49-F238E27FC236}">
                <a16:creationId xmlns="" xmlns:a16="http://schemas.microsoft.com/office/drawing/2014/main" id="{8A5F7F03-AF72-49F3-BD40-DE7D864A44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757" r="76431"/>
          <a:stretch/>
        </p:blipFill>
        <p:spPr>
          <a:xfrm>
            <a:off x="983655" y="550650"/>
            <a:ext cx="718619" cy="774250"/>
          </a:xfrm>
          <a:prstGeom prst="rect">
            <a:avLst/>
          </a:prstGeom>
        </p:spPr>
      </p:pic>
      <p:sp>
        <p:nvSpPr>
          <p:cNvPr id="20" name="文本框 14">
            <a:extLst>
              <a:ext uri="{FF2B5EF4-FFF2-40B4-BE49-F238E27FC236}">
                <a16:creationId xmlns="" xmlns:a16="http://schemas.microsoft.com/office/drawing/2014/main" id="{F0F96C13-F1CE-4378-A0F1-B16B64AED055}"/>
              </a:ext>
            </a:extLst>
          </p:cNvPr>
          <p:cNvSpPr txBox="1"/>
          <p:nvPr/>
        </p:nvSpPr>
        <p:spPr>
          <a:xfrm>
            <a:off x="1863066" y="657337"/>
            <a:ext cx="2867960" cy="58477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Vận dụng</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21" name="Straight Connector 20">
            <a:extLst>
              <a:ext uri="{FF2B5EF4-FFF2-40B4-BE49-F238E27FC236}">
                <a16:creationId xmlns="" xmlns:a16="http://schemas.microsoft.com/office/drawing/2014/main" id="{EC033A9B-9C36-47D7-A9FA-6E640B9C116D}"/>
              </a:ext>
            </a:extLst>
          </p:cNvPr>
          <p:cNvCxnSpPr>
            <a:cxnSpLocks/>
          </p:cNvCxnSpPr>
          <p:nvPr/>
        </p:nvCxnSpPr>
        <p:spPr>
          <a:xfrm>
            <a:off x="1981717" y="1292298"/>
            <a:ext cx="2277215"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3" name="图片 28">
            <a:extLst>
              <a:ext uri="{FF2B5EF4-FFF2-40B4-BE49-F238E27FC236}">
                <a16:creationId xmlns="" xmlns:a16="http://schemas.microsoft.com/office/drawing/2014/main" id="{A91641A5-07F9-4BE1-9AA5-03EAA029AD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44259" y="168083"/>
            <a:ext cx="1328172" cy="1229416"/>
          </a:xfrm>
          <a:prstGeom prst="rect">
            <a:avLst/>
          </a:prstGeom>
        </p:spPr>
      </p:pic>
      <p:pic>
        <p:nvPicPr>
          <p:cNvPr id="7" name="图片 11">
            <a:extLst>
              <a:ext uri="{FF2B5EF4-FFF2-40B4-BE49-F238E27FC236}">
                <a16:creationId xmlns="" xmlns:a16="http://schemas.microsoft.com/office/drawing/2014/main" id="{C6CD92D9-5AC2-41A4-AB72-E8A43F223F0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55320" y="1503950"/>
            <a:ext cx="2324107" cy="2324107"/>
          </a:xfrm>
          <a:prstGeom prst="rect">
            <a:avLst/>
          </a:prstGeom>
        </p:spPr>
      </p:pic>
      <p:pic>
        <p:nvPicPr>
          <p:cNvPr id="8" name="图片 12">
            <a:extLst>
              <a:ext uri="{FF2B5EF4-FFF2-40B4-BE49-F238E27FC236}">
                <a16:creationId xmlns="" xmlns:a16="http://schemas.microsoft.com/office/drawing/2014/main" id="{76212AB1-FFD9-4AA2-B728-71E8E468DFC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442173" y="4041212"/>
            <a:ext cx="2324107" cy="2324107"/>
          </a:xfrm>
          <a:prstGeom prst="rect">
            <a:avLst/>
          </a:prstGeom>
        </p:spPr>
      </p:pic>
      <p:grpSp>
        <p:nvGrpSpPr>
          <p:cNvPr id="9" name="组合 5">
            <a:extLst>
              <a:ext uri="{FF2B5EF4-FFF2-40B4-BE49-F238E27FC236}">
                <a16:creationId xmlns="" xmlns:a16="http://schemas.microsoft.com/office/drawing/2014/main" id="{675141C8-3EE3-45DF-A40E-633C7E066F19}"/>
              </a:ext>
            </a:extLst>
          </p:cNvPr>
          <p:cNvGrpSpPr/>
          <p:nvPr/>
        </p:nvGrpSpPr>
        <p:grpSpPr>
          <a:xfrm>
            <a:off x="3179427" y="1027669"/>
            <a:ext cx="8102124" cy="6651710"/>
            <a:chOff x="695140" y="2069348"/>
            <a:chExt cx="3265057" cy="3743518"/>
          </a:xfrm>
        </p:grpSpPr>
        <p:pic>
          <p:nvPicPr>
            <p:cNvPr id="10" name="图片 8">
              <a:extLst>
                <a:ext uri="{FF2B5EF4-FFF2-40B4-BE49-F238E27FC236}">
                  <a16:creationId xmlns="" xmlns:a16="http://schemas.microsoft.com/office/drawing/2014/main" id="{7684E966-3E31-4D3E-9879-414672D718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5140" y="2069348"/>
              <a:ext cx="3265057" cy="3094762"/>
            </a:xfrm>
            <a:prstGeom prst="rect">
              <a:avLst/>
            </a:prstGeom>
          </p:spPr>
        </p:pic>
        <p:sp>
          <p:nvSpPr>
            <p:cNvPr id="11" name="文本框 12">
              <a:extLst>
                <a:ext uri="{FF2B5EF4-FFF2-40B4-BE49-F238E27FC236}">
                  <a16:creationId xmlns="" xmlns:a16="http://schemas.microsoft.com/office/drawing/2014/main" id="{653AF131-19B7-45B2-80CB-17B931194D9B}"/>
                </a:ext>
              </a:extLst>
            </p:cNvPr>
            <p:cNvSpPr txBox="1"/>
            <p:nvPr/>
          </p:nvSpPr>
          <p:spPr>
            <a:xfrm rot="21221573">
              <a:off x="1132830" y="2850912"/>
              <a:ext cx="1981640" cy="2961954"/>
            </a:xfrm>
            <a:prstGeom prst="rect">
              <a:avLst/>
            </a:prstGeom>
            <a:noFill/>
          </p:spPr>
          <p:txBody>
            <a:bodyPr wrap="square" rtlCol="0">
              <a:spAutoFit/>
            </a:bodyPr>
            <a:lstStyle/>
            <a:p>
              <a:pPr lvl="0" algn="just">
                <a:defRPr/>
              </a:pPr>
              <a:r>
                <a:rPr lang="vi-VN" sz="2800" dirty="0">
                  <a:solidFill>
                    <a:prstClr val="white"/>
                  </a:solidFill>
                  <a:latin typeface="Times New Roman" panose="02020603050405020304" pitchFamily="18" charset="0"/>
                  <a:cs typeface="Times New Roman" panose="02020603050405020304" pitchFamily="18" charset="0"/>
                </a:rPr>
                <a:t>Viết một đoạn văn (150 -200 chữ) kể lại một kỉ niệm của em với người thân trong gia đình. Đoạn văn có sử dụng ít nhất một câu có nhiều vị ngữ và một câu có sử dụng biện pháp nhân hóa.</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pic>
        <p:nvPicPr>
          <p:cNvPr id="12" name="图片 3">
            <a:extLst>
              <a:ext uri="{FF2B5EF4-FFF2-40B4-BE49-F238E27FC236}">
                <a16:creationId xmlns="" xmlns:a16="http://schemas.microsoft.com/office/drawing/2014/main" id="{B8765F51-6459-4392-995D-9BD73D4B487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28644" t="12777" r="31386" b="20000"/>
          <a:stretch/>
        </p:blipFill>
        <p:spPr>
          <a:xfrm>
            <a:off x="4494" y="4256839"/>
            <a:ext cx="2676939" cy="2617726"/>
          </a:xfrm>
          <a:prstGeom prst="rect">
            <a:avLst/>
          </a:prstGeom>
        </p:spPr>
      </p:pic>
      <p:pic>
        <p:nvPicPr>
          <p:cNvPr id="13" name="图片 12">
            <a:extLst>
              <a:ext uri="{FF2B5EF4-FFF2-40B4-BE49-F238E27FC236}">
                <a16:creationId xmlns="" xmlns:a16="http://schemas.microsoft.com/office/drawing/2014/main" id="{AEC4F145-B692-41BE-A7DF-C50DA09FEB6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75244" y="4014120"/>
            <a:ext cx="2583541" cy="2583541"/>
          </a:xfrm>
          <a:prstGeom prst="rect">
            <a:avLst/>
          </a:prstGeom>
        </p:spPr>
      </p:pic>
    </p:spTree>
    <p:extLst>
      <p:ext uri="{BB962C8B-B14F-4D97-AF65-F5344CB8AC3E}">
        <p14:creationId xmlns:p14="http://schemas.microsoft.com/office/powerpoint/2010/main" val="15037898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3">
            <a:extLst>
              <a:ext uri="{FF2B5EF4-FFF2-40B4-BE49-F238E27FC236}">
                <a16:creationId xmlns="" xmlns:a16="http://schemas.microsoft.com/office/drawing/2014/main" id="{8A5F7F03-AF72-49F3-BD40-DE7D864A44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757" r="76431"/>
          <a:stretch/>
        </p:blipFill>
        <p:spPr>
          <a:xfrm>
            <a:off x="983655" y="550650"/>
            <a:ext cx="718619" cy="774250"/>
          </a:xfrm>
          <a:prstGeom prst="rect">
            <a:avLst/>
          </a:prstGeom>
        </p:spPr>
      </p:pic>
      <p:sp>
        <p:nvSpPr>
          <p:cNvPr id="20" name="文本框 14">
            <a:extLst>
              <a:ext uri="{FF2B5EF4-FFF2-40B4-BE49-F238E27FC236}">
                <a16:creationId xmlns="" xmlns:a16="http://schemas.microsoft.com/office/drawing/2014/main" id="{F0F96C13-F1CE-4378-A0F1-B16B64AED055}"/>
              </a:ext>
            </a:extLst>
          </p:cNvPr>
          <p:cNvSpPr txBox="1"/>
          <p:nvPr/>
        </p:nvSpPr>
        <p:spPr>
          <a:xfrm>
            <a:off x="1863066" y="657337"/>
            <a:ext cx="2867960" cy="58477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Vận dụng</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21" name="Straight Connector 20">
            <a:extLst>
              <a:ext uri="{FF2B5EF4-FFF2-40B4-BE49-F238E27FC236}">
                <a16:creationId xmlns="" xmlns:a16="http://schemas.microsoft.com/office/drawing/2014/main" id="{EC033A9B-9C36-47D7-A9FA-6E640B9C116D}"/>
              </a:ext>
            </a:extLst>
          </p:cNvPr>
          <p:cNvCxnSpPr>
            <a:cxnSpLocks/>
          </p:cNvCxnSpPr>
          <p:nvPr/>
        </p:nvCxnSpPr>
        <p:spPr>
          <a:xfrm>
            <a:off x="1981717" y="1292298"/>
            <a:ext cx="2277215"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3" name="图片 28">
            <a:extLst>
              <a:ext uri="{FF2B5EF4-FFF2-40B4-BE49-F238E27FC236}">
                <a16:creationId xmlns="" xmlns:a16="http://schemas.microsoft.com/office/drawing/2014/main" id="{A91641A5-07F9-4BE1-9AA5-03EAA029AD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44259" y="168083"/>
            <a:ext cx="1328172" cy="1229416"/>
          </a:xfrm>
          <a:prstGeom prst="rect">
            <a:avLst/>
          </a:prstGeom>
        </p:spPr>
      </p:pic>
      <p:pic>
        <p:nvPicPr>
          <p:cNvPr id="7" name="图片 11">
            <a:extLst>
              <a:ext uri="{FF2B5EF4-FFF2-40B4-BE49-F238E27FC236}">
                <a16:creationId xmlns="" xmlns:a16="http://schemas.microsoft.com/office/drawing/2014/main" id="{C6CD92D9-5AC2-41A4-AB72-E8A43F223F0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55320" y="1503950"/>
            <a:ext cx="2324107" cy="2324107"/>
          </a:xfrm>
          <a:prstGeom prst="rect">
            <a:avLst/>
          </a:prstGeom>
        </p:spPr>
      </p:pic>
      <p:pic>
        <p:nvPicPr>
          <p:cNvPr id="8" name="图片 12">
            <a:extLst>
              <a:ext uri="{FF2B5EF4-FFF2-40B4-BE49-F238E27FC236}">
                <a16:creationId xmlns="" xmlns:a16="http://schemas.microsoft.com/office/drawing/2014/main" id="{76212AB1-FFD9-4AA2-B728-71E8E468DFC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442173" y="4041212"/>
            <a:ext cx="2324107" cy="2324107"/>
          </a:xfrm>
          <a:prstGeom prst="rect">
            <a:avLst/>
          </a:prstGeom>
        </p:spPr>
      </p:pic>
      <p:grpSp>
        <p:nvGrpSpPr>
          <p:cNvPr id="9" name="组合 5">
            <a:extLst>
              <a:ext uri="{FF2B5EF4-FFF2-40B4-BE49-F238E27FC236}">
                <a16:creationId xmlns="" xmlns:a16="http://schemas.microsoft.com/office/drawing/2014/main" id="{675141C8-3EE3-45DF-A40E-633C7E066F19}"/>
              </a:ext>
            </a:extLst>
          </p:cNvPr>
          <p:cNvGrpSpPr/>
          <p:nvPr/>
        </p:nvGrpSpPr>
        <p:grpSpPr>
          <a:xfrm>
            <a:off x="3179427" y="1027669"/>
            <a:ext cx="8102124" cy="5498961"/>
            <a:chOff x="695140" y="2069348"/>
            <a:chExt cx="3265057" cy="3094762"/>
          </a:xfrm>
        </p:grpSpPr>
        <p:pic>
          <p:nvPicPr>
            <p:cNvPr id="10" name="图片 8">
              <a:extLst>
                <a:ext uri="{FF2B5EF4-FFF2-40B4-BE49-F238E27FC236}">
                  <a16:creationId xmlns="" xmlns:a16="http://schemas.microsoft.com/office/drawing/2014/main" id="{7684E966-3E31-4D3E-9879-414672D718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5140" y="2069348"/>
              <a:ext cx="3265057" cy="3094762"/>
            </a:xfrm>
            <a:prstGeom prst="rect">
              <a:avLst/>
            </a:prstGeom>
          </p:spPr>
        </p:pic>
        <p:sp>
          <p:nvSpPr>
            <p:cNvPr id="11" name="文本框 12">
              <a:extLst>
                <a:ext uri="{FF2B5EF4-FFF2-40B4-BE49-F238E27FC236}">
                  <a16:creationId xmlns="" xmlns:a16="http://schemas.microsoft.com/office/drawing/2014/main" id="{653AF131-19B7-45B2-80CB-17B931194D9B}"/>
                </a:ext>
              </a:extLst>
            </p:cNvPr>
            <p:cNvSpPr txBox="1"/>
            <p:nvPr/>
          </p:nvSpPr>
          <p:spPr>
            <a:xfrm rot="21221573">
              <a:off x="1015753" y="2891228"/>
              <a:ext cx="1981640" cy="1264460"/>
            </a:xfrm>
            <a:prstGeom prst="rect">
              <a:avLst/>
            </a:prstGeom>
            <a:noFill/>
          </p:spPr>
          <p:txBody>
            <a:bodyPr wrap="square" rtlCol="0">
              <a:spAutoFit/>
            </a:bodyPr>
            <a:lstStyle/>
            <a:p>
              <a:pPr lvl="0" algn="just">
                <a:defRPr/>
              </a:pPr>
              <a:r>
                <a:rPr lang="en-US" sz="2800" dirty="0" err="1">
                  <a:solidFill>
                    <a:prstClr val="white"/>
                  </a:solidFill>
                  <a:latin typeface="Times New Roman" panose="02020603050405020304" pitchFamily="18" charset="0"/>
                  <a:cs typeface="Times New Roman" panose="02020603050405020304" pitchFamily="18" charset="0"/>
                </a:rPr>
                <a:t>Về</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hình</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thức</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viết</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đoạn</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văn</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đảm</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bảo</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hình</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thức</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và</a:t>
              </a:r>
              <a:r>
                <a:rPr lang="en-US" sz="2800" dirty="0">
                  <a:solidFill>
                    <a:prstClr val="white"/>
                  </a:solidFill>
                  <a:latin typeface="Times New Roman" panose="02020603050405020304" pitchFamily="18" charset="0"/>
                  <a:cs typeface="Times New Roman" panose="02020603050405020304" pitchFamily="18" charset="0"/>
                </a:rPr>
                <a:t> dung l</a:t>
              </a:r>
              <a:r>
                <a:rPr lang="vi-VN" sz="2800" dirty="0">
                  <a:solidFill>
                    <a:prstClr val="white"/>
                  </a:solidFill>
                  <a:latin typeface="Times New Roman" panose="02020603050405020304" pitchFamily="18" charset="0"/>
                  <a:cs typeface="Times New Roman" panose="02020603050405020304" pitchFamily="18" charset="0"/>
                </a:rPr>
                <a:t>ư</a:t>
              </a:r>
              <a:r>
                <a:rPr lang="en-US" sz="2800" dirty="0" err="1">
                  <a:solidFill>
                    <a:prstClr val="white"/>
                  </a:solidFill>
                  <a:latin typeface="Times New Roman" panose="02020603050405020304" pitchFamily="18" charset="0"/>
                  <a:cs typeface="Times New Roman" panose="02020603050405020304" pitchFamily="18" charset="0"/>
                </a:rPr>
                <a:t>ợng</a:t>
              </a:r>
              <a:r>
                <a:rPr lang="en-US" sz="2800" dirty="0">
                  <a:solidFill>
                    <a:prstClr val="white"/>
                  </a:solidFill>
                  <a:latin typeface="Times New Roman" panose="02020603050405020304" pitchFamily="18" charset="0"/>
                  <a:cs typeface="Times New Roman" panose="02020603050405020304" pitchFamily="18" charset="0"/>
                </a:rPr>
                <a:t>.  </a:t>
              </a:r>
              <a:r>
                <a:rPr lang="vi-VN" sz="2800" dirty="0">
                  <a:solidFill>
                    <a:prstClr val="white"/>
                  </a:solidFill>
                  <a:latin typeface="Times New Roman" panose="02020603050405020304" pitchFamily="18" charset="0"/>
                  <a:cs typeface="Times New Roman" panose="02020603050405020304" pitchFamily="18" charset="0"/>
                </a:rPr>
                <a:t>Đoạn văn có sử dụng ít nhất một câu có nhiều vị ngữ và một câu có sử dụng biện pháp nhân hóa.</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pic>
        <p:nvPicPr>
          <p:cNvPr id="12" name="图片 3">
            <a:extLst>
              <a:ext uri="{FF2B5EF4-FFF2-40B4-BE49-F238E27FC236}">
                <a16:creationId xmlns="" xmlns:a16="http://schemas.microsoft.com/office/drawing/2014/main" id="{B8765F51-6459-4392-995D-9BD73D4B487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28644" t="12777" r="31386" b="20000"/>
          <a:stretch/>
        </p:blipFill>
        <p:spPr>
          <a:xfrm>
            <a:off x="4494" y="4256839"/>
            <a:ext cx="2676939" cy="2617726"/>
          </a:xfrm>
          <a:prstGeom prst="rect">
            <a:avLst/>
          </a:prstGeom>
        </p:spPr>
      </p:pic>
      <p:pic>
        <p:nvPicPr>
          <p:cNvPr id="13" name="图片 12">
            <a:extLst>
              <a:ext uri="{FF2B5EF4-FFF2-40B4-BE49-F238E27FC236}">
                <a16:creationId xmlns="" xmlns:a16="http://schemas.microsoft.com/office/drawing/2014/main" id="{AEC4F145-B692-41BE-A7DF-C50DA09FEB6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75244" y="4014120"/>
            <a:ext cx="2583541" cy="2583541"/>
          </a:xfrm>
          <a:prstGeom prst="rect">
            <a:avLst/>
          </a:prstGeom>
        </p:spPr>
      </p:pic>
    </p:spTree>
    <p:extLst>
      <p:ext uri="{BB962C8B-B14F-4D97-AF65-F5344CB8AC3E}">
        <p14:creationId xmlns:p14="http://schemas.microsoft.com/office/powerpoint/2010/main" val="32904718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3">
            <a:extLst>
              <a:ext uri="{FF2B5EF4-FFF2-40B4-BE49-F238E27FC236}">
                <a16:creationId xmlns="" xmlns:a16="http://schemas.microsoft.com/office/drawing/2014/main" id="{8A5F7F03-AF72-49F3-BD40-DE7D864A44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757" r="76431"/>
          <a:stretch/>
        </p:blipFill>
        <p:spPr>
          <a:xfrm>
            <a:off x="983655" y="550650"/>
            <a:ext cx="718619" cy="774250"/>
          </a:xfrm>
          <a:prstGeom prst="rect">
            <a:avLst/>
          </a:prstGeom>
        </p:spPr>
      </p:pic>
      <p:sp>
        <p:nvSpPr>
          <p:cNvPr id="20" name="文本框 14">
            <a:extLst>
              <a:ext uri="{FF2B5EF4-FFF2-40B4-BE49-F238E27FC236}">
                <a16:creationId xmlns="" xmlns:a16="http://schemas.microsoft.com/office/drawing/2014/main" id="{F0F96C13-F1CE-4378-A0F1-B16B64AED055}"/>
              </a:ext>
            </a:extLst>
          </p:cNvPr>
          <p:cNvSpPr txBox="1"/>
          <p:nvPr/>
        </p:nvSpPr>
        <p:spPr>
          <a:xfrm>
            <a:off x="1863066" y="657337"/>
            <a:ext cx="2867960" cy="58477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Vận dụng</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21" name="Straight Connector 20">
            <a:extLst>
              <a:ext uri="{FF2B5EF4-FFF2-40B4-BE49-F238E27FC236}">
                <a16:creationId xmlns="" xmlns:a16="http://schemas.microsoft.com/office/drawing/2014/main" id="{EC033A9B-9C36-47D7-A9FA-6E640B9C116D}"/>
              </a:ext>
            </a:extLst>
          </p:cNvPr>
          <p:cNvCxnSpPr>
            <a:cxnSpLocks/>
          </p:cNvCxnSpPr>
          <p:nvPr/>
        </p:nvCxnSpPr>
        <p:spPr>
          <a:xfrm>
            <a:off x="1981717" y="1292298"/>
            <a:ext cx="2277215"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3" name="图片 28">
            <a:extLst>
              <a:ext uri="{FF2B5EF4-FFF2-40B4-BE49-F238E27FC236}">
                <a16:creationId xmlns="" xmlns:a16="http://schemas.microsoft.com/office/drawing/2014/main" id="{A91641A5-07F9-4BE1-9AA5-03EAA029AD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44259" y="168083"/>
            <a:ext cx="1328172" cy="1229416"/>
          </a:xfrm>
          <a:prstGeom prst="rect">
            <a:avLst/>
          </a:prstGeom>
        </p:spPr>
      </p:pic>
      <p:pic>
        <p:nvPicPr>
          <p:cNvPr id="7" name="图片 11">
            <a:extLst>
              <a:ext uri="{FF2B5EF4-FFF2-40B4-BE49-F238E27FC236}">
                <a16:creationId xmlns="" xmlns:a16="http://schemas.microsoft.com/office/drawing/2014/main" id="{C6CD92D9-5AC2-41A4-AB72-E8A43F223F0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55320" y="1503950"/>
            <a:ext cx="2324107" cy="2324107"/>
          </a:xfrm>
          <a:prstGeom prst="rect">
            <a:avLst/>
          </a:prstGeom>
        </p:spPr>
      </p:pic>
      <p:pic>
        <p:nvPicPr>
          <p:cNvPr id="8" name="图片 12">
            <a:extLst>
              <a:ext uri="{FF2B5EF4-FFF2-40B4-BE49-F238E27FC236}">
                <a16:creationId xmlns="" xmlns:a16="http://schemas.microsoft.com/office/drawing/2014/main" id="{76212AB1-FFD9-4AA2-B728-71E8E468DFC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442173" y="4041212"/>
            <a:ext cx="2324107" cy="2324107"/>
          </a:xfrm>
          <a:prstGeom prst="rect">
            <a:avLst/>
          </a:prstGeom>
        </p:spPr>
      </p:pic>
      <p:grpSp>
        <p:nvGrpSpPr>
          <p:cNvPr id="9" name="组合 5">
            <a:extLst>
              <a:ext uri="{FF2B5EF4-FFF2-40B4-BE49-F238E27FC236}">
                <a16:creationId xmlns="" xmlns:a16="http://schemas.microsoft.com/office/drawing/2014/main" id="{675141C8-3EE3-45DF-A40E-633C7E066F19}"/>
              </a:ext>
            </a:extLst>
          </p:cNvPr>
          <p:cNvGrpSpPr/>
          <p:nvPr/>
        </p:nvGrpSpPr>
        <p:grpSpPr>
          <a:xfrm>
            <a:off x="3179427" y="1027669"/>
            <a:ext cx="8102124" cy="5498961"/>
            <a:chOff x="695140" y="2069348"/>
            <a:chExt cx="3265057" cy="3094762"/>
          </a:xfrm>
        </p:grpSpPr>
        <p:pic>
          <p:nvPicPr>
            <p:cNvPr id="10" name="图片 8">
              <a:extLst>
                <a:ext uri="{FF2B5EF4-FFF2-40B4-BE49-F238E27FC236}">
                  <a16:creationId xmlns="" xmlns:a16="http://schemas.microsoft.com/office/drawing/2014/main" id="{7684E966-3E31-4D3E-9879-414672D718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5140" y="2069348"/>
              <a:ext cx="3265057" cy="3094762"/>
            </a:xfrm>
            <a:prstGeom prst="rect">
              <a:avLst/>
            </a:prstGeom>
          </p:spPr>
        </p:pic>
        <p:sp>
          <p:nvSpPr>
            <p:cNvPr id="11" name="文本框 12">
              <a:extLst>
                <a:ext uri="{FF2B5EF4-FFF2-40B4-BE49-F238E27FC236}">
                  <a16:creationId xmlns="" xmlns:a16="http://schemas.microsoft.com/office/drawing/2014/main" id="{653AF131-19B7-45B2-80CB-17B931194D9B}"/>
                </a:ext>
              </a:extLst>
            </p:cNvPr>
            <p:cNvSpPr txBox="1"/>
            <p:nvPr/>
          </p:nvSpPr>
          <p:spPr>
            <a:xfrm rot="21221573">
              <a:off x="914975" y="2863248"/>
              <a:ext cx="2424016" cy="150695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Về</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nội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dung: </a:t>
              </a: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kể lại một kỉ niệm của em với người thân trong gia đình.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lang="en-US" sz="2800" dirty="0" err="1">
                  <a:solidFill>
                    <a:prstClr val="white"/>
                  </a:solidFill>
                  <a:latin typeface="Times New Roman" panose="02020603050405020304" pitchFamily="18" charset="0"/>
                  <a:cs typeface="Times New Roman" panose="02020603050405020304" pitchFamily="18" charset="0"/>
                </a:rPr>
                <a:t>Giới</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thiệu</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về</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kỉ</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niệm</a:t>
              </a:r>
              <a:r>
                <a:rPr lang="en-US" sz="2800" dirty="0">
                  <a:solidFill>
                    <a:prstClr val="white"/>
                  </a:solidFill>
                  <a:latin typeface="Times New Roman" panose="02020603050405020304" pitchFamily="18" charset="0"/>
                  <a:cs typeface="Times New Roman" panose="02020603050405020304" pitchFamily="18" charset="0"/>
                </a:rPr>
                <a:t>.</a:t>
              </a:r>
            </a:p>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lang="en-US" sz="2800" dirty="0" err="1">
                  <a:solidFill>
                    <a:prstClr val="white"/>
                  </a:solidFill>
                  <a:latin typeface="Times New Roman" panose="02020603050405020304" pitchFamily="18" charset="0"/>
                  <a:cs typeface="Times New Roman" panose="02020603050405020304" pitchFamily="18" charset="0"/>
                </a:rPr>
                <a:t>Hoàn</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cảnh</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của</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kỉ</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niệm</a:t>
              </a:r>
              <a:r>
                <a:rPr lang="en-US" sz="2800" dirty="0">
                  <a:solidFill>
                    <a:prstClr val="white"/>
                  </a:solidFill>
                  <a:latin typeface="Times New Roman" panose="02020603050405020304" pitchFamily="18" charset="0"/>
                  <a:cs typeface="Times New Roman" panose="02020603050405020304" pitchFamily="18" charset="0"/>
                </a:rPr>
                <a:t>.</a:t>
              </a:r>
            </a:p>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Những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nét</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nổi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bật</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kỉ</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niệm</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lang="en-US" sz="2800" dirty="0">
                  <a:solidFill>
                    <a:prstClr val="white"/>
                  </a:solidFill>
                  <a:latin typeface="Times New Roman" panose="02020603050405020304" pitchFamily="18" charset="0"/>
                  <a:cs typeface="Times New Roman" panose="02020603050405020304" pitchFamily="18" charset="0"/>
                </a:rPr>
                <a:t>Ý </a:t>
              </a:r>
              <a:r>
                <a:rPr lang="en-US" sz="2800" dirty="0" err="1">
                  <a:solidFill>
                    <a:prstClr val="white"/>
                  </a:solidFill>
                  <a:latin typeface="Times New Roman" panose="02020603050405020304" pitchFamily="18" charset="0"/>
                  <a:cs typeface="Times New Roman" panose="02020603050405020304" pitchFamily="18" charset="0"/>
                </a:rPr>
                <a:t>nghĩa</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của</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kỉ</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niệm</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với</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bản</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thân</a:t>
              </a:r>
              <a:r>
                <a:rPr lang="en-US" sz="2800" dirty="0">
                  <a:solidFill>
                    <a:prstClr val="white"/>
                  </a:solidFill>
                  <a:latin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pic>
        <p:nvPicPr>
          <p:cNvPr id="12" name="图片 3">
            <a:extLst>
              <a:ext uri="{FF2B5EF4-FFF2-40B4-BE49-F238E27FC236}">
                <a16:creationId xmlns="" xmlns:a16="http://schemas.microsoft.com/office/drawing/2014/main" id="{B8765F51-6459-4392-995D-9BD73D4B487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28644" t="12777" r="31386" b="20000"/>
          <a:stretch/>
        </p:blipFill>
        <p:spPr>
          <a:xfrm>
            <a:off x="4494" y="4256839"/>
            <a:ext cx="2676939" cy="2617726"/>
          </a:xfrm>
          <a:prstGeom prst="rect">
            <a:avLst/>
          </a:prstGeom>
        </p:spPr>
      </p:pic>
      <p:pic>
        <p:nvPicPr>
          <p:cNvPr id="13" name="图片 12">
            <a:extLst>
              <a:ext uri="{FF2B5EF4-FFF2-40B4-BE49-F238E27FC236}">
                <a16:creationId xmlns="" xmlns:a16="http://schemas.microsoft.com/office/drawing/2014/main" id="{AEC4F145-B692-41BE-A7DF-C50DA09FEB6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75244" y="4014120"/>
            <a:ext cx="2583541" cy="2583541"/>
          </a:xfrm>
          <a:prstGeom prst="rect">
            <a:avLst/>
          </a:prstGeom>
        </p:spPr>
      </p:pic>
    </p:spTree>
    <p:extLst>
      <p:ext uri="{BB962C8B-B14F-4D97-AF65-F5344CB8AC3E}">
        <p14:creationId xmlns:p14="http://schemas.microsoft.com/office/powerpoint/2010/main" val="26535387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750D420B-442A-40B5-B68F-C45D0671716B}"/>
              </a:ext>
            </a:extLst>
          </p:cNvPr>
          <p:cNvPicPr>
            <a:picLocks noChangeAspect="1"/>
          </p:cNvPicPr>
          <p:nvPr/>
        </p:nvPicPr>
        <p:blipFill rotWithShape="1">
          <a:blip r:embed="rId3">
            <a:extLst>
              <a:ext uri="{28A0092B-C50C-407E-A947-70E740481C1C}">
                <a14:useLocalDpi xmlns:a14="http://schemas.microsoft.com/office/drawing/2010/main" val="0"/>
              </a:ext>
            </a:extLst>
          </a:blip>
          <a:srcRect t="4762"/>
          <a:stretch/>
        </p:blipFill>
        <p:spPr>
          <a:xfrm>
            <a:off x="0" y="0"/>
            <a:ext cx="12192000" cy="6858000"/>
          </a:xfrm>
          <a:prstGeom prst="rect">
            <a:avLst/>
          </a:prstGeom>
        </p:spPr>
      </p:pic>
      <p:pic>
        <p:nvPicPr>
          <p:cNvPr id="6" name="图片 10">
            <a:extLst>
              <a:ext uri="{FF2B5EF4-FFF2-40B4-BE49-F238E27FC236}">
                <a16:creationId xmlns="" xmlns:a16="http://schemas.microsoft.com/office/drawing/2014/main" id="{DE233F98-2212-496E-8BE0-202F758FA2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0118" y="-489249"/>
            <a:ext cx="4871978" cy="6188945"/>
          </a:xfrm>
          <a:prstGeom prst="rect">
            <a:avLst/>
          </a:prstGeom>
        </p:spPr>
      </p:pic>
      <p:sp>
        <p:nvSpPr>
          <p:cNvPr id="10" name="文本框 11">
            <a:extLst>
              <a:ext uri="{FF2B5EF4-FFF2-40B4-BE49-F238E27FC236}">
                <a16:creationId xmlns="" xmlns:a16="http://schemas.microsoft.com/office/drawing/2014/main" id="{C6095E9E-1F5C-41D8-AE18-43A23A7698E5}"/>
              </a:ext>
            </a:extLst>
          </p:cNvPr>
          <p:cNvSpPr txBox="1"/>
          <p:nvPr/>
        </p:nvSpPr>
        <p:spPr>
          <a:xfrm>
            <a:off x="3500016" y="2949780"/>
            <a:ext cx="361384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KHỞI</a:t>
            </a:r>
            <a:r>
              <a:rPr kumimoji="0" lang="en-US" altLang="zh-CN" sz="4400" b="1" i="0" u="none" strike="noStrike" kern="1200" cap="none" spc="0" normalizeH="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ĐỘNG</a:t>
            </a:r>
            <a:endParaRPr kumimoji="0" lang="zh-CN"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Tree>
    <p:extLst>
      <p:ext uri="{BB962C8B-B14F-4D97-AF65-F5344CB8AC3E}">
        <p14:creationId xmlns:p14="http://schemas.microsoft.com/office/powerpoint/2010/main" val="6934288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11ED88F5-FFBF-4EF9-A38B-7A01FD374ECB}"/>
              </a:ext>
            </a:extLst>
          </p:cNvPr>
          <p:cNvSpPr/>
          <p:nvPr/>
        </p:nvSpPr>
        <p:spPr>
          <a:xfrm>
            <a:off x="1001086" y="998954"/>
            <a:ext cx="9854268" cy="4524315"/>
          </a:xfrm>
          <a:prstGeom prst="rect">
            <a:avLst/>
          </a:prstGeom>
        </p:spPr>
        <p:txBody>
          <a:bodyPr wrap="square">
            <a:spAutoFit/>
          </a:bodyPr>
          <a:lstStyle/>
          <a:p>
            <a:pPr algn="just"/>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Hè</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ra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bác</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biển</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Diêm</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Điền</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chơi</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kỉ</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niệm</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bao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giờ</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quên</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u="sng"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400" i="1" u="sng"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u="sng"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bác</a:t>
            </a:r>
            <a:r>
              <a:rPr lang="en-US" sz="2400" i="1" u="sng"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u="sng"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nằm</a:t>
            </a:r>
            <a:r>
              <a:rPr lang="en-US" sz="2400" i="1" u="sng"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u="sng"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cạnh</a:t>
            </a:r>
            <a:r>
              <a:rPr lang="en-US" sz="2400" i="1" u="sng"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u="sng"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biển</a:t>
            </a:r>
            <a:r>
              <a:rPr lang="en-US" sz="2400" i="1" u="sng"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u="sng"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ồn</a:t>
            </a:r>
            <a:r>
              <a:rPr lang="en-US" sz="2400" i="1" u="sng"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ã, </a:t>
            </a:r>
            <a:r>
              <a:rPr lang="en-US" sz="2400" i="1" u="sng"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tươi</a:t>
            </a:r>
            <a:r>
              <a:rPr lang="en-US" sz="2400" i="1" u="sng"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u="sng"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vui</a:t>
            </a:r>
            <a:r>
              <a:rPr lang="en-US" sz="2400" i="1" u="sng"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vô</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sung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sướng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đứng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bao la.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Sóng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biển</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vỗ</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bờ</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sóng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xô</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chạy</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nhảy</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vui</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mắt</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4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Ông</a:t>
            </a:r>
            <a:r>
              <a:rPr lang="en-US" sz="24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mặt</a:t>
            </a:r>
            <a:r>
              <a:rPr lang="en-US" sz="24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trời</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ngọn</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núi</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xa</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xa</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đang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vươn</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giấc</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đình</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bác</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ngắm</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bình</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minh</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ngắm</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đoàn</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thuyền</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nô</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nức</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trở</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buổi</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đêm</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ra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khơi</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biển</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xanh</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Cát</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thơm</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mùi</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sớm</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mai</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mùi</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hương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nồng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nàn</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mang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hơi</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mằn</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mặn</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biển</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cành</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dừa</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dọc</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bờ</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biển</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đu</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gió</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nấy</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ngả</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nghiêng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thiếu</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nữ</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duyên</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dáng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cười</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vang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rộn</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rã</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biển</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xanh</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bao la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lòng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thấy</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thái</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rộng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mở</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hơn</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bao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giờ</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hết</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yêu</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nhớ</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mãi</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tháng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vô</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vô</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lo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vui</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vẻ</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hòa</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mênh</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mang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sóng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891619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 xmlns:a16="http://schemas.microsoft.com/office/drawing/2014/main" id="{933E5042-50A0-443E-A6C6-7A929A87B885}"/>
              </a:ext>
            </a:extLst>
          </p:cNvPr>
          <p:cNvGrpSpPr/>
          <p:nvPr/>
        </p:nvGrpSpPr>
        <p:grpSpPr>
          <a:xfrm>
            <a:off x="983655" y="1497500"/>
            <a:ext cx="3748133" cy="2156651"/>
            <a:chOff x="288339" y="889653"/>
            <a:chExt cx="3748133" cy="1299575"/>
          </a:xfrm>
        </p:grpSpPr>
        <p:pic>
          <p:nvPicPr>
            <p:cNvPr id="4" name="图片 3">
              <a:extLst>
                <a:ext uri="{FF2B5EF4-FFF2-40B4-BE49-F238E27FC236}">
                  <a16:creationId xmlns="" xmlns:a16="http://schemas.microsoft.com/office/drawing/2014/main" id="{AB715A7A-8AC3-4E12-ADD6-E9709E70BC3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684" r="11491" b="56505"/>
            <a:stretch/>
          </p:blipFill>
          <p:spPr>
            <a:xfrm>
              <a:off x="288339" y="889653"/>
              <a:ext cx="3630305" cy="1299575"/>
            </a:xfrm>
            <a:prstGeom prst="rect">
              <a:avLst/>
            </a:prstGeom>
          </p:spPr>
        </p:pic>
        <p:sp>
          <p:nvSpPr>
            <p:cNvPr id="5" name="文本框 4">
              <a:extLst>
                <a:ext uri="{FF2B5EF4-FFF2-40B4-BE49-F238E27FC236}">
                  <a16:creationId xmlns="" xmlns:a16="http://schemas.microsoft.com/office/drawing/2014/main" id="{D701CB4B-30DD-43D3-9EB7-6BFF6F05F18B}"/>
                </a:ext>
              </a:extLst>
            </p:cNvPr>
            <p:cNvSpPr txBox="1"/>
            <p:nvPr/>
          </p:nvSpPr>
          <p:spPr>
            <a:xfrm>
              <a:off x="526603" y="1056119"/>
              <a:ext cx="3509869" cy="5007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cũ</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hoàn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cầu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grpSp>
      <p:grpSp>
        <p:nvGrpSpPr>
          <p:cNvPr id="9" name="组合 8">
            <a:extLst>
              <a:ext uri="{FF2B5EF4-FFF2-40B4-BE49-F238E27FC236}">
                <a16:creationId xmlns="" xmlns:a16="http://schemas.microsoft.com/office/drawing/2014/main" id="{8478C03B-0995-412F-9091-4A767370CA11}"/>
              </a:ext>
            </a:extLst>
          </p:cNvPr>
          <p:cNvGrpSpPr/>
          <p:nvPr/>
        </p:nvGrpSpPr>
        <p:grpSpPr>
          <a:xfrm>
            <a:off x="7722772" y="3843969"/>
            <a:ext cx="3842278" cy="1228298"/>
            <a:chOff x="7844701" y="3630681"/>
            <a:chExt cx="4794268" cy="1228298"/>
          </a:xfrm>
        </p:grpSpPr>
        <p:pic>
          <p:nvPicPr>
            <p:cNvPr id="10" name="图片 9">
              <a:extLst>
                <a:ext uri="{FF2B5EF4-FFF2-40B4-BE49-F238E27FC236}">
                  <a16:creationId xmlns="" xmlns:a16="http://schemas.microsoft.com/office/drawing/2014/main" id="{B44DD55D-B81B-4DEE-ACB2-4711D96CD12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536" t="57112" r="11839" b="1779"/>
            <a:stretch/>
          </p:blipFill>
          <p:spPr>
            <a:xfrm>
              <a:off x="7844701" y="3630681"/>
              <a:ext cx="4794268" cy="1228298"/>
            </a:xfrm>
            <a:prstGeom prst="rect">
              <a:avLst/>
            </a:prstGeom>
          </p:spPr>
        </p:pic>
        <p:sp>
          <p:nvSpPr>
            <p:cNvPr id="11" name="文本框 10">
              <a:extLst>
                <a:ext uri="{FF2B5EF4-FFF2-40B4-BE49-F238E27FC236}">
                  <a16:creationId xmlns="" xmlns:a16="http://schemas.microsoft.com/office/drawing/2014/main" id="{B8003D37-4D96-45F1-A3E9-C8FFEFC68C46}"/>
                </a:ext>
              </a:extLst>
            </p:cNvPr>
            <p:cNvSpPr txBox="1"/>
            <p:nvPr/>
          </p:nvSpPr>
          <p:spPr>
            <a:xfrm>
              <a:off x="8130310" y="3783165"/>
              <a:ext cx="443512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a:t>
              </a:r>
              <a:r>
                <a:rPr lang="en-US" sz="2400" dirty="0" err="1">
                  <a:solidFill>
                    <a:prstClr val="black"/>
                  </a:solidFill>
                  <a:latin typeface="Times New Roman" panose="02020603050405020304" pitchFamily="18" charset="0"/>
                  <a:cs typeface="Times New Roman" panose="02020603050405020304" pitchFamily="18" charset="0"/>
                </a:rPr>
                <a:t>ới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soạn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bài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tiếp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theo.</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19" name="图片 13">
            <a:extLst>
              <a:ext uri="{FF2B5EF4-FFF2-40B4-BE49-F238E27FC236}">
                <a16:creationId xmlns="" xmlns:a16="http://schemas.microsoft.com/office/drawing/2014/main" id="{8A5F7F03-AF72-49F3-BD40-DE7D864A44F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1757" r="76431"/>
          <a:stretch/>
        </p:blipFill>
        <p:spPr>
          <a:xfrm>
            <a:off x="983655" y="550650"/>
            <a:ext cx="718619" cy="774250"/>
          </a:xfrm>
          <a:prstGeom prst="rect">
            <a:avLst/>
          </a:prstGeom>
        </p:spPr>
      </p:pic>
      <p:sp>
        <p:nvSpPr>
          <p:cNvPr id="20" name="文本框 14">
            <a:extLst>
              <a:ext uri="{FF2B5EF4-FFF2-40B4-BE49-F238E27FC236}">
                <a16:creationId xmlns="" xmlns:a16="http://schemas.microsoft.com/office/drawing/2014/main" id="{F0F96C13-F1CE-4378-A0F1-B16B64AED055}"/>
              </a:ext>
            </a:extLst>
          </p:cNvPr>
          <p:cNvSpPr txBox="1"/>
          <p:nvPr/>
        </p:nvSpPr>
        <p:spPr>
          <a:xfrm>
            <a:off x="1863066" y="657337"/>
            <a:ext cx="3861874" cy="58477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Hướng</a:t>
            </a:r>
            <a:r>
              <a:rPr kumimoji="0" lang="en-US" altLang="zh-CN" sz="3200" b="1" i="0" u="none" strike="noStrike" kern="1200" cap="none" spc="0" normalizeH="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dẫn</a:t>
            </a:r>
            <a:r>
              <a:rPr kumimoji="0" lang="en-US" altLang="zh-CN" sz="3200" b="1" i="0" u="none" strike="noStrike" kern="1200" cap="none" spc="0" normalizeH="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tự</a:t>
            </a:r>
            <a:r>
              <a:rPr kumimoji="0" lang="en-US" altLang="zh-CN" sz="3200" b="1" i="0" u="none" strike="noStrike" kern="1200" cap="none" spc="0" normalizeH="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học</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21" name="Straight Connector 20">
            <a:extLst>
              <a:ext uri="{FF2B5EF4-FFF2-40B4-BE49-F238E27FC236}">
                <a16:creationId xmlns="" xmlns:a16="http://schemas.microsoft.com/office/drawing/2014/main" id="{EC033A9B-9C36-47D7-A9FA-6E640B9C116D}"/>
              </a:ext>
            </a:extLst>
          </p:cNvPr>
          <p:cNvCxnSpPr>
            <a:cxnSpLocks/>
          </p:cNvCxnSpPr>
          <p:nvPr/>
        </p:nvCxnSpPr>
        <p:spPr>
          <a:xfrm>
            <a:off x="1981717" y="1292298"/>
            <a:ext cx="3647296" cy="32602"/>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2" name="图片 15">
            <a:extLst>
              <a:ext uri="{FF2B5EF4-FFF2-40B4-BE49-F238E27FC236}">
                <a16:creationId xmlns="" xmlns:a16="http://schemas.microsoft.com/office/drawing/2014/main" id="{D6659063-46DD-4CD6-AC46-93B275E93F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15882" y="2498035"/>
            <a:ext cx="4633557" cy="4001631"/>
          </a:xfrm>
          <a:prstGeom prst="rect">
            <a:avLst/>
          </a:prstGeom>
        </p:spPr>
      </p:pic>
      <p:pic>
        <p:nvPicPr>
          <p:cNvPr id="18" name="图片 3">
            <a:extLst>
              <a:ext uri="{FF2B5EF4-FFF2-40B4-BE49-F238E27FC236}">
                <a16:creationId xmlns="" xmlns:a16="http://schemas.microsoft.com/office/drawing/2014/main" id="{8FAD474D-82C0-4362-BB70-1AD441160ED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919573">
            <a:off x="9803669" y="964202"/>
            <a:ext cx="1050530" cy="1223163"/>
          </a:xfrm>
          <a:prstGeom prst="rect">
            <a:avLst/>
          </a:prstGeom>
        </p:spPr>
      </p:pic>
      <p:pic>
        <p:nvPicPr>
          <p:cNvPr id="23" name="图片 4">
            <a:extLst>
              <a:ext uri="{FF2B5EF4-FFF2-40B4-BE49-F238E27FC236}">
                <a16:creationId xmlns="" xmlns:a16="http://schemas.microsoft.com/office/drawing/2014/main" id="{BB10D9DC-4971-4DFE-8F5E-78F91F2E094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08344" y="5700228"/>
            <a:ext cx="872706" cy="905605"/>
          </a:xfrm>
          <a:prstGeom prst="rect">
            <a:avLst/>
          </a:prstGeom>
        </p:spPr>
      </p:pic>
      <p:pic>
        <p:nvPicPr>
          <p:cNvPr id="24" name="图片 5">
            <a:extLst>
              <a:ext uri="{FF2B5EF4-FFF2-40B4-BE49-F238E27FC236}">
                <a16:creationId xmlns="" xmlns:a16="http://schemas.microsoft.com/office/drawing/2014/main" id="{85A37BFE-186F-4AD2-A7BD-9718514EA9E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02274" y="4374109"/>
            <a:ext cx="1011525" cy="1096066"/>
          </a:xfrm>
          <a:prstGeom prst="rect">
            <a:avLst/>
          </a:prstGeom>
        </p:spPr>
      </p:pic>
    </p:spTree>
    <p:extLst>
      <p:ext uri="{BB962C8B-B14F-4D97-AF65-F5344CB8AC3E}">
        <p14:creationId xmlns:p14="http://schemas.microsoft.com/office/powerpoint/2010/main" val="93618440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750D420B-442A-40B5-B68F-C45D0671716B}"/>
              </a:ext>
            </a:extLst>
          </p:cNvPr>
          <p:cNvPicPr>
            <a:picLocks noChangeAspect="1"/>
          </p:cNvPicPr>
          <p:nvPr/>
        </p:nvPicPr>
        <p:blipFill rotWithShape="1">
          <a:blip r:embed="rId3">
            <a:extLst>
              <a:ext uri="{28A0092B-C50C-407E-A947-70E740481C1C}">
                <a14:useLocalDpi xmlns:a14="http://schemas.microsoft.com/office/drawing/2010/main" val="0"/>
              </a:ext>
            </a:extLst>
          </a:blip>
          <a:srcRect t="4762"/>
          <a:stretch/>
        </p:blipFill>
        <p:spPr>
          <a:xfrm>
            <a:off x="0" y="0"/>
            <a:ext cx="12192000" cy="6858000"/>
          </a:xfrm>
          <a:prstGeom prst="rect">
            <a:avLst/>
          </a:prstGeom>
        </p:spPr>
      </p:pic>
      <p:pic>
        <p:nvPicPr>
          <p:cNvPr id="6" name="图片 10">
            <a:extLst>
              <a:ext uri="{FF2B5EF4-FFF2-40B4-BE49-F238E27FC236}">
                <a16:creationId xmlns="" xmlns:a16="http://schemas.microsoft.com/office/drawing/2014/main" id="{DE233F98-2212-496E-8BE0-202F758FA2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0117" y="-489249"/>
            <a:ext cx="6188945" cy="6188945"/>
          </a:xfrm>
          <a:prstGeom prst="rect">
            <a:avLst/>
          </a:prstGeom>
        </p:spPr>
      </p:pic>
      <p:sp>
        <p:nvSpPr>
          <p:cNvPr id="10" name="文本框 11">
            <a:extLst>
              <a:ext uri="{FF2B5EF4-FFF2-40B4-BE49-F238E27FC236}">
                <a16:creationId xmlns="" xmlns:a16="http://schemas.microsoft.com/office/drawing/2014/main" id="{C6095E9E-1F5C-41D8-AE18-43A23A7698E5}"/>
              </a:ext>
            </a:extLst>
          </p:cNvPr>
          <p:cNvSpPr txBox="1"/>
          <p:nvPr/>
        </p:nvSpPr>
        <p:spPr>
          <a:xfrm>
            <a:off x="3518496" y="3044279"/>
            <a:ext cx="528155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a:solidFill>
                  <a:srgbClr val="002060"/>
                </a:solidFill>
                <a:latin typeface="Times New Roman" panose="02020603050405020304" pitchFamily="18" charset="0"/>
                <a:ea typeface="等线" panose="02010600030101010101" pitchFamily="2" charset="-122"/>
                <a:cs typeface="Times New Roman" panose="02020603050405020304" pitchFamily="18" charset="0"/>
                <a:sym typeface="+mn-lt"/>
              </a:rPr>
              <a:t>HẸN GẶP LẠI!</a:t>
            </a:r>
            <a:endParaRPr kumimoji="0" lang="zh-CN"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Tree>
    <p:extLst>
      <p:ext uri="{BB962C8B-B14F-4D97-AF65-F5344CB8AC3E}">
        <p14:creationId xmlns:p14="http://schemas.microsoft.com/office/powerpoint/2010/main" val="33566115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DELL\Downloads\Vui tươi Nhiều thông tin Viết Bài tập Kỹ thuật số Bảng làm việc (2).png">
            <a:extLst>
              <a:ext uri="{FF2B5EF4-FFF2-40B4-BE49-F238E27FC236}">
                <a16:creationId xmlns="" xmlns:a16="http://schemas.microsoft.com/office/drawing/2014/main" id="{2A611571-3AEA-4029-B483-3562AFCF479C}"/>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4576" y="931179"/>
            <a:ext cx="8942664" cy="5285064"/>
          </a:xfrm>
          <a:prstGeom prst="rect">
            <a:avLst/>
          </a:prstGeom>
          <a:noFill/>
          <a:ln>
            <a:noFill/>
          </a:ln>
        </p:spPr>
      </p:pic>
    </p:spTree>
    <p:extLst>
      <p:ext uri="{BB962C8B-B14F-4D97-AF65-F5344CB8AC3E}">
        <p14:creationId xmlns:p14="http://schemas.microsoft.com/office/powerpoint/2010/main" val="2645850908"/>
      </p:ext>
    </p:extLst>
  </p:cSld>
  <p:clrMapOvr>
    <a:masterClrMapping/>
  </p:clrMapOvr>
  <p:transition spd="slow" advTm="3000">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A3C86610-2227-4C7E-955E-C61D7ACD4C0F}"/>
              </a:ext>
            </a:extLst>
          </p:cNvPr>
          <p:cNvSpPr/>
          <p:nvPr/>
        </p:nvSpPr>
        <p:spPr>
          <a:xfrm>
            <a:off x="2041320" y="879488"/>
            <a:ext cx="7656353" cy="579967"/>
          </a:xfrm>
          <a:prstGeom prst="rect">
            <a:avLst/>
          </a:prstGeom>
        </p:spPr>
        <p:txBody>
          <a:bodyPr wrap="square">
            <a:spAutoFit/>
          </a:bodyPr>
          <a:lstStyle/>
          <a:p>
            <a:pPr algn="just">
              <a:lnSpc>
                <a:spcPct val="150000"/>
              </a:lnSpc>
              <a:spcAft>
                <a:spcPts val="0"/>
              </a:spcAft>
              <a:tabLst>
                <a:tab pos="270510" algn="l"/>
              </a:tabLst>
            </a:pPr>
            <a:r>
              <a:rPr lang="de-DE" sz="2400" i="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Ví dụ:</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 xmlns:a16="http://schemas.microsoft.com/office/drawing/2014/main" id="{1C3FECE5-4082-418C-90C7-5005DFB8BE37}"/>
              </a:ext>
            </a:extLst>
          </p:cNvPr>
          <p:cNvSpPr/>
          <p:nvPr/>
        </p:nvSpPr>
        <p:spPr>
          <a:xfrm>
            <a:off x="2150378" y="1360006"/>
            <a:ext cx="6096000" cy="1133965"/>
          </a:xfrm>
          <a:prstGeom prst="rect">
            <a:avLst/>
          </a:prstGeom>
        </p:spPr>
        <p:txBody>
          <a:bodyPr>
            <a:spAutoFit/>
          </a:bodyPr>
          <a:lstStyle/>
          <a:p>
            <a:pPr lvl="0" algn="just">
              <a:lnSpc>
                <a:spcPct val="150000"/>
              </a:lnSpc>
              <a:tabLst>
                <a:tab pos="270510" algn="l"/>
              </a:tabLst>
            </a:pPr>
            <a:r>
              <a:rPr lang="de-DE" sz="2400" i="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(1)Nén chặt đau đớn của chính mình, người mẹ ôm đứa con vào lòng, vỗ về thật lâu. </a:t>
            </a:r>
            <a:endPar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 xmlns:a16="http://schemas.microsoft.com/office/drawing/2014/main" id="{B4E68CD0-4D3F-4EBE-9117-95553AC6E674}"/>
              </a:ext>
            </a:extLst>
          </p:cNvPr>
          <p:cNvSpPr/>
          <p:nvPr/>
        </p:nvSpPr>
        <p:spPr>
          <a:xfrm>
            <a:off x="2150378" y="2493971"/>
            <a:ext cx="6096000" cy="1133965"/>
          </a:xfrm>
          <a:prstGeom prst="rect">
            <a:avLst/>
          </a:prstGeom>
        </p:spPr>
        <p:txBody>
          <a:bodyPr>
            <a:spAutoFit/>
          </a:bodyPr>
          <a:lstStyle/>
          <a:p>
            <a:pPr lvl="0" algn="just">
              <a:lnSpc>
                <a:spcPct val="150000"/>
              </a:lnSpc>
              <a:tabLst>
                <a:tab pos="270510" algn="l"/>
              </a:tabLst>
            </a:pPr>
            <a:r>
              <a:rPr lang="de-DE" sz="2400" i="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=&gt;nhấn mạnh về việc người mẹ nén chặt đau đớn</a:t>
            </a:r>
            <a:endPar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 xmlns:a16="http://schemas.microsoft.com/office/drawing/2014/main" id="{DF5C631A-8E1C-4279-82E8-5F4850217723}"/>
              </a:ext>
            </a:extLst>
          </p:cNvPr>
          <p:cNvSpPr/>
          <p:nvPr/>
        </p:nvSpPr>
        <p:spPr>
          <a:xfrm>
            <a:off x="2150378" y="3627936"/>
            <a:ext cx="6096000" cy="1133965"/>
          </a:xfrm>
          <a:prstGeom prst="rect">
            <a:avLst/>
          </a:prstGeom>
        </p:spPr>
        <p:txBody>
          <a:bodyPr>
            <a:spAutoFit/>
          </a:bodyPr>
          <a:lstStyle/>
          <a:p>
            <a:pPr lvl="0" algn="just">
              <a:lnSpc>
                <a:spcPct val="150000"/>
              </a:lnSpc>
              <a:tabLst>
                <a:tab pos="270510" algn="l"/>
              </a:tabLst>
            </a:pPr>
            <a:r>
              <a:rPr lang="de-DE" sz="2400" i="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(2)Người mẹ ôm đứa con vào lòng, vỗ về thật lâu và cố nén chặt sự đau đớn của chính mình.</a:t>
            </a:r>
            <a:endPar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 xmlns:a16="http://schemas.microsoft.com/office/drawing/2014/main" id="{C79B2D6B-627C-4181-B708-52A4104F214D}"/>
              </a:ext>
            </a:extLst>
          </p:cNvPr>
          <p:cNvSpPr/>
          <p:nvPr/>
        </p:nvSpPr>
        <p:spPr>
          <a:xfrm>
            <a:off x="2376932" y="5036329"/>
            <a:ext cx="5642891" cy="461665"/>
          </a:xfrm>
          <a:prstGeom prst="rect">
            <a:avLst/>
          </a:prstGeom>
        </p:spPr>
        <p:txBody>
          <a:bodyPr wrap="none">
            <a:spAutoFit/>
          </a:bodyPr>
          <a:lstStyle/>
          <a:p>
            <a:pPr lvl="0" algn="just"/>
            <a:r>
              <a:rPr lang="de-DE" sz="2400" i="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=&gt;nhấn mạnh vào hành động của người mẹ</a:t>
            </a:r>
            <a:endParaRPr lang="en-US"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56111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750D420B-442A-40B5-B68F-C45D0671716B}"/>
              </a:ext>
            </a:extLst>
          </p:cNvPr>
          <p:cNvPicPr>
            <a:picLocks noChangeAspect="1"/>
          </p:cNvPicPr>
          <p:nvPr/>
        </p:nvPicPr>
        <p:blipFill rotWithShape="1">
          <a:blip r:embed="rId3">
            <a:extLst>
              <a:ext uri="{28A0092B-C50C-407E-A947-70E740481C1C}">
                <a14:useLocalDpi xmlns:a14="http://schemas.microsoft.com/office/drawing/2010/main" val="0"/>
              </a:ext>
            </a:extLst>
          </a:blip>
          <a:srcRect t="4762"/>
          <a:stretch/>
        </p:blipFill>
        <p:spPr>
          <a:xfrm>
            <a:off x="0" y="0"/>
            <a:ext cx="12192000" cy="6858000"/>
          </a:xfrm>
          <a:prstGeom prst="rect">
            <a:avLst/>
          </a:prstGeom>
        </p:spPr>
      </p:pic>
      <p:pic>
        <p:nvPicPr>
          <p:cNvPr id="6" name="图片 10">
            <a:extLst>
              <a:ext uri="{FF2B5EF4-FFF2-40B4-BE49-F238E27FC236}">
                <a16:creationId xmlns="" xmlns:a16="http://schemas.microsoft.com/office/drawing/2014/main" id="{DE233F98-2212-496E-8BE0-202F758FA2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0117" y="-489249"/>
            <a:ext cx="6188945" cy="6188945"/>
          </a:xfrm>
          <a:prstGeom prst="rect">
            <a:avLst/>
          </a:prstGeom>
        </p:spPr>
      </p:pic>
      <p:sp>
        <p:nvSpPr>
          <p:cNvPr id="10" name="文本框 11">
            <a:extLst>
              <a:ext uri="{FF2B5EF4-FFF2-40B4-BE49-F238E27FC236}">
                <a16:creationId xmlns="" xmlns:a16="http://schemas.microsoft.com/office/drawing/2014/main" id="{C6095E9E-1F5C-41D8-AE18-43A23A7698E5}"/>
              </a:ext>
            </a:extLst>
          </p:cNvPr>
          <p:cNvSpPr txBox="1"/>
          <p:nvPr/>
        </p:nvSpPr>
        <p:spPr>
          <a:xfrm>
            <a:off x="2921176" y="2840723"/>
            <a:ext cx="659832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HÌNH</a:t>
            </a:r>
            <a:r>
              <a:rPr kumimoji="0" lang="en-US" altLang="zh-CN" sz="4400" b="1" i="0" u="none" strike="noStrike" kern="1200" cap="none" spc="0" normalizeH="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THÀNH KIẾN THỨC</a:t>
            </a:r>
            <a:endParaRPr kumimoji="0" lang="zh-CN"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Tree>
    <p:extLst>
      <p:ext uri="{BB962C8B-B14F-4D97-AF65-F5344CB8AC3E}">
        <p14:creationId xmlns:p14="http://schemas.microsoft.com/office/powerpoint/2010/main" val="247219616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 xmlns:a16="http://schemas.microsoft.com/office/drawing/2014/main" id="{933E5042-50A0-443E-A6C6-7A929A87B885}"/>
              </a:ext>
            </a:extLst>
          </p:cNvPr>
          <p:cNvGrpSpPr/>
          <p:nvPr/>
        </p:nvGrpSpPr>
        <p:grpSpPr>
          <a:xfrm>
            <a:off x="983655" y="1497500"/>
            <a:ext cx="3748133" cy="2156651"/>
            <a:chOff x="288339" y="889653"/>
            <a:chExt cx="3748133" cy="1299575"/>
          </a:xfrm>
        </p:grpSpPr>
        <p:pic>
          <p:nvPicPr>
            <p:cNvPr id="4" name="图片 3">
              <a:extLst>
                <a:ext uri="{FF2B5EF4-FFF2-40B4-BE49-F238E27FC236}">
                  <a16:creationId xmlns="" xmlns:a16="http://schemas.microsoft.com/office/drawing/2014/main" id="{AB715A7A-8AC3-4E12-ADD6-E9709E70BC3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684" r="11491" b="56505"/>
            <a:stretch/>
          </p:blipFill>
          <p:spPr>
            <a:xfrm>
              <a:off x="288339" y="889653"/>
              <a:ext cx="3630305" cy="1299575"/>
            </a:xfrm>
            <a:prstGeom prst="rect">
              <a:avLst/>
            </a:prstGeom>
          </p:spPr>
        </p:pic>
        <p:sp>
          <p:nvSpPr>
            <p:cNvPr id="5" name="文本框 4">
              <a:extLst>
                <a:ext uri="{FF2B5EF4-FFF2-40B4-BE49-F238E27FC236}">
                  <a16:creationId xmlns="" xmlns:a16="http://schemas.microsoft.com/office/drawing/2014/main" id="{D701CB4B-30DD-43D3-9EB7-6BFF6F05F18B}"/>
                </a:ext>
              </a:extLst>
            </p:cNvPr>
            <p:cNvSpPr txBox="1"/>
            <p:nvPr/>
          </p:nvSpPr>
          <p:spPr>
            <a:xfrm>
              <a:off x="526603" y="1056119"/>
              <a:ext cx="3509869" cy="500750"/>
            </a:xfrm>
            <a:prstGeom prst="rect">
              <a:avLst/>
            </a:prstGeom>
            <a:noFill/>
          </p:spPr>
          <p:txBody>
            <a:bodyPr wrap="square" rtlCol="0">
              <a:spAutoFit/>
            </a:bodyPr>
            <a:lstStyle/>
            <a:p>
              <a:pPr lvl="0">
                <a:defRPr/>
              </a:pPr>
              <a:r>
                <a:rPr lang="en-US" sz="2400" dirty="0">
                  <a:solidFill>
                    <a:prstClr val="black"/>
                  </a:solidFill>
                  <a:latin typeface="Times New Roman" panose="02020603050405020304" pitchFamily="18" charset="0"/>
                  <a:cs typeface="Times New Roman" panose="02020603050405020304" pitchFamily="18" charset="0"/>
                </a:rPr>
                <a:t>C</a:t>
              </a:r>
              <a:r>
                <a:rPr lang="vi-VN" sz="2400" dirty="0">
                  <a:solidFill>
                    <a:prstClr val="black"/>
                  </a:solidFill>
                  <a:latin typeface="Times New Roman" panose="02020603050405020304" pitchFamily="18" charset="0"/>
                  <a:cs typeface="Times New Roman" panose="02020603050405020304" pitchFamily="18" charset="0"/>
                </a:rPr>
                <a:t>ó cấu trúc tương đối ổn định.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9" name="组合 8">
            <a:extLst>
              <a:ext uri="{FF2B5EF4-FFF2-40B4-BE49-F238E27FC236}">
                <a16:creationId xmlns="" xmlns:a16="http://schemas.microsoft.com/office/drawing/2014/main" id="{8478C03B-0995-412F-9091-4A767370CA11}"/>
              </a:ext>
            </a:extLst>
          </p:cNvPr>
          <p:cNvGrpSpPr/>
          <p:nvPr/>
        </p:nvGrpSpPr>
        <p:grpSpPr>
          <a:xfrm>
            <a:off x="7460214" y="2181588"/>
            <a:ext cx="3842278" cy="3254478"/>
            <a:chOff x="7517090" y="1968300"/>
            <a:chExt cx="4794268" cy="3254478"/>
          </a:xfrm>
        </p:grpSpPr>
        <p:pic>
          <p:nvPicPr>
            <p:cNvPr id="10" name="图片 9">
              <a:extLst>
                <a:ext uri="{FF2B5EF4-FFF2-40B4-BE49-F238E27FC236}">
                  <a16:creationId xmlns="" xmlns:a16="http://schemas.microsoft.com/office/drawing/2014/main" id="{B44DD55D-B81B-4DEE-ACB2-4711D96CD1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536" t="57112" r="11839" b="1779"/>
            <a:stretch/>
          </p:blipFill>
          <p:spPr>
            <a:xfrm>
              <a:off x="7517090" y="1968300"/>
              <a:ext cx="4794268" cy="3254478"/>
            </a:xfrm>
            <a:prstGeom prst="rect">
              <a:avLst/>
            </a:prstGeom>
          </p:spPr>
        </p:pic>
        <p:sp>
          <p:nvSpPr>
            <p:cNvPr id="11" name="文本框 10">
              <a:extLst>
                <a:ext uri="{FF2B5EF4-FFF2-40B4-BE49-F238E27FC236}">
                  <a16:creationId xmlns="" xmlns:a16="http://schemas.microsoft.com/office/drawing/2014/main" id="{B8003D37-4D96-45F1-A3E9-C8FFEFC68C46}"/>
                </a:ext>
              </a:extLst>
            </p:cNvPr>
            <p:cNvSpPr txBox="1"/>
            <p:nvPr/>
          </p:nvSpPr>
          <p:spPr>
            <a:xfrm>
              <a:off x="7952362" y="2475906"/>
              <a:ext cx="4100958" cy="1938992"/>
            </a:xfrm>
            <a:prstGeom prst="rect">
              <a:avLst/>
            </a:prstGeom>
            <a:noFill/>
          </p:spPr>
          <p:txBody>
            <a:bodyPr wrap="square" rtlCol="0">
              <a:spAutoFit/>
            </a:bodyPr>
            <a:lstStyle/>
            <a:p>
              <a:pPr lvl="0" algn="just">
                <a:defRPr/>
              </a:pPr>
              <a:r>
                <a:rPr lang="vi-VN" sz="2400" dirty="0">
                  <a:solidFill>
                    <a:prstClr val="black"/>
                  </a:solidFill>
                  <a:latin typeface="Times New Roman" panose="02020603050405020304" pitchFamily="18" charset="0"/>
                  <a:cs typeface="Times New Roman" panose="02020603050405020304" pitchFamily="18" charset="0"/>
                </a:rPr>
                <a:t>Tuy nhiên, trong quá trình sử dụng, chúng ta có thể thay đổi cấu trúc câu để đáp án ứng mục đích giao tiếp.</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19" name="图片 13">
            <a:extLst>
              <a:ext uri="{FF2B5EF4-FFF2-40B4-BE49-F238E27FC236}">
                <a16:creationId xmlns="" xmlns:a16="http://schemas.microsoft.com/office/drawing/2014/main" id="{8A5F7F03-AF72-49F3-BD40-DE7D864A44F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757" r="76431"/>
          <a:stretch/>
        </p:blipFill>
        <p:spPr>
          <a:xfrm>
            <a:off x="983655" y="550650"/>
            <a:ext cx="718619" cy="774250"/>
          </a:xfrm>
          <a:prstGeom prst="rect">
            <a:avLst/>
          </a:prstGeom>
        </p:spPr>
      </p:pic>
      <p:sp>
        <p:nvSpPr>
          <p:cNvPr id="20" name="文本框 14">
            <a:extLst>
              <a:ext uri="{FF2B5EF4-FFF2-40B4-BE49-F238E27FC236}">
                <a16:creationId xmlns="" xmlns:a16="http://schemas.microsoft.com/office/drawing/2014/main" id="{F0F96C13-F1CE-4378-A0F1-B16B64AED055}"/>
              </a:ext>
            </a:extLst>
          </p:cNvPr>
          <p:cNvSpPr txBox="1"/>
          <p:nvPr/>
        </p:nvSpPr>
        <p:spPr>
          <a:xfrm>
            <a:off x="1863066" y="657337"/>
            <a:ext cx="3861874" cy="58477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Câu</a:t>
            </a:r>
            <a:r>
              <a:rPr kumimoji="0" lang="en-US" altLang="zh-CN" sz="3200" b="1" i="0" u="none" strike="noStrike" kern="1200" cap="none" spc="0" normalizeH="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tiếng</a:t>
            </a:r>
            <a:r>
              <a:rPr kumimoji="0" lang="en-US" altLang="zh-CN" sz="3200" b="1" i="0" u="none" strike="noStrike" kern="1200" cap="none" spc="0" normalizeH="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Việt</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21" name="Straight Connector 20">
            <a:extLst>
              <a:ext uri="{FF2B5EF4-FFF2-40B4-BE49-F238E27FC236}">
                <a16:creationId xmlns="" xmlns:a16="http://schemas.microsoft.com/office/drawing/2014/main" id="{EC033A9B-9C36-47D7-A9FA-6E640B9C116D}"/>
              </a:ext>
            </a:extLst>
          </p:cNvPr>
          <p:cNvCxnSpPr>
            <a:cxnSpLocks/>
          </p:cNvCxnSpPr>
          <p:nvPr/>
        </p:nvCxnSpPr>
        <p:spPr>
          <a:xfrm>
            <a:off x="1981717" y="1292298"/>
            <a:ext cx="3647296" cy="32602"/>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2" name="图片 15">
            <a:extLst>
              <a:ext uri="{FF2B5EF4-FFF2-40B4-BE49-F238E27FC236}">
                <a16:creationId xmlns="" xmlns:a16="http://schemas.microsoft.com/office/drawing/2014/main" id="{D6659063-46DD-4CD6-AC46-93B275E93F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15882" y="2498035"/>
            <a:ext cx="4633557" cy="4001631"/>
          </a:xfrm>
          <a:prstGeom prst="rect">
            <a:avLst/>
          </a:prstGeom>
        </p:spPr>
      </p:pic>
      <p:pic>
        <p:nvPicPr>
          <p:cNvPr id="18" name="图片 3">
            <a:extLst>
              <a:ext uri="{FF2B5EF4-FFF2-40B4-BE49-F238E27FC236}">
                <a16:creationId xmlns="" xmlns:a16="http://schemas.microsoft.com/office/drawing/2014/main" id="{8FAD474D-82C0-4362-BB70-1AD441160ED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919573">
            <a:off x="10683079" y="17483"/>
            <a:ext cx="1050530" cy="1223163"/>
          </a:xfrm>
          <a:prstGeom prst="rect">
            <a:avLst/>
          </a:prstGeom>
        </p:spPr>
      </p:pic>
      <p:pic>
        <p:nvPicPr>
          <p:cNvPr id="23" name="图片 4">
            <a:extLst>
              <a:ext uri="{FF2B5EF4-FFF2-40B4-BE49-F238E27FC236}">
                <a16:creationId xmlns="" xmlns:a16="http://schemas.microsoft.com/office/drawing/2014/main" id="{BB10D9DC-4971-4DFE-8F5E-78F91F2E094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08344" y="5700228"/>
            <a:ext cx="872706" cy="905605"/>
          </a:xfrm>
          <a:prstGeom prst="rect">
            <a:avLst/>
          </a:prstGeom>
        </p:spPr>
      </p:pic>
      <p:pic>
        <p:nvPicPr>
          <p:cNvPr id="24" name="图片 5">
            <a:extLst>
              <a:ext uri="{FF2B5EF4-FFF2-40B4-BE49-F238E27FC236}">
                <a16:creationId xmlns="" xmlns:a16="http://schemas.microsoft.com/office/drawing/2014/main" id="{85A37BFE-186F-4AD2-A7BD-9718514EA9E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5010" y="5333733"/>
            <a:ext cx="1011525" cy="1096066"/>
          </a:xfrm>
          <a:prstGeom prst="rect">
            <a:avLst/>
          </a:prstGeom>
        </p:spPr>
      </p:pic>
    </p:spTree>
    <p:extLst>
      <p:ext uri="{BB962C8B-B14F-4D97-AF65-F5344CB8AC3E}">
        <p14:creationId xmlns:p14="http://schemas.microsoft.com/office/powerpoint/2010/main" val="9134005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3">
            <a:extLst>
              <a:ext uri="{FF2B5EF4-FFF2-40B4-BE49-F238E27FC236}">
                <a16:creationId xmlns="" xmlns:a16="http://schemas.microsoft.com/office/drawing/2014/main" id="{8A5F7F03-AF72-49F3-BD40-DE7D864A44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757" r="76431"/>
          <a:stretch/>
        </p:blipFill>
        <p:spPr>
          <a:xfrm>
            <a:off x="983655" y="550650"/>
            <a:ext cx="718619" cy="774250"/>
          </a:xfrm>
          <a:prstGeom prst="rect">
            <a:avLst/>
          </a:prstGeom>
        </p:spPr>
      </p:pic>
      <p:sp>
        <p:nvSpPr>
          <p:cNvPr id="20" name="文本框 14">
            <a:extLst>
              <a:ext uri="{FF2B5EF4-FFF2-40B4-BE49-F238E27FC236}">
                <a16:creationId xmlns="" xmlns:a16="http://schemas.microsoft.com/office/drawing/2014/main" id="{F0F96C13-F1CE-4378-A0F1-B16B64AED055}"/>
              </a:ext>
            </a:extLst>
          </p:cNvPr>
          <p:cNvSpPr txBox="1"/>
          <p:nvPr/>
        </p:nvSpPr>
        <p:spPr>
          <a:xfrm>
            <a:off x="1863065" y="657337"/>
            <a:ext cx="5007517" cy="584775"/>
          </a:xfrm>
          <a:prstGeom prst="rect">
            <a:avLst/>
          </a:prstGeom>
          <a:noFill/>
        </p:spPr>
        <p:txBody>
          <a:bodyPr wrap="square" rtlCol="0">
            <a:spAutoFit/>
          </a:bodyPr>
          <a:lstStyle/>
          <a:p>
            <a:pPr lvl="0" algn="dist">
              <a:defRPr/>
            </a:pP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I.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Lựa</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chọn</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cấu</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trúc</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câu</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21" name="Straight Connector 20">
            <a:extLst>
              <a:ext uri="{FF2B5EF4-FFF2-40B4-BE49-F238E27FC236}">
                <a16:creationId xmlns="" xmlns:a16="http://schemas.microsoft.com/office/drawing/2014/main" id="{EC033A9B-9C36-47D7-A9FA-6E640B9C116D}"/>
              </a:ext>
            </a:extLst>
          </p:cNvPr>
          <p:cNvCxnSpPr>
            <a:cxnSpLocks/>
          </p:cNvCxnSpPr>
          <p:nvPr/>
        </p:nvCxnSpPr>
        <p:spPr>
          <a:xfrm flipV="1">
            <a:off x="1981717" y="1292298"/>
            <a:ext cx="4763032" cy="1"/>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2" name="图片 3">
            <a:extLst>
              <a:ext uri="{FF2B5EF4-FFF2-40B4-BE49-F238E27FC236}">
                <a16:creationId xmlns="" xmlns:a16="http://schemas.microsoft.com/office/drawing/2014/main" id="{D69804AC-06FB-4A8A-A69C-031265FB43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919573">
            <a:off x="10738544" y="179643"/>
            <a:ext cx="1050530" cy="1223163"/>
          </a:xfrm>
          <a:prstGeom prst="rect">
            <a:avLst/>
          </a:prstGeom>
        </p:spPr>
      </p:pic>
      <p:pic>
        <p:nvPicPr>
          <p:cNvPr id="23" name="图片 4">
            <a:extLst>
              <a:ext uri="{FF2B5EF4-FFF2-40B4-BE49-F238E27FC236}">
                <a16:creationId xmlns="" xmlns:a16="http://schemas.microsoft.com/office/drawing/2014/main" id="{43B9EEAC-F1AE-4497-AEF7-259A69CF8A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19294" y="5740739"/>
            <a:ext cx="872706" cy="905605"/>
          </a:xfrm>
          <a:prstGeom prst="rect">
            <a:avLst/>
          </a:prstGeom>
        </p:spPr>
      </p:pic>
      <p:pic>
        <p:nvPicPr>
          <p:cNvPr id="24" name="图片 5">
            <a:extLst>
              <a:ext uri="{FF2B5EF4-FFF2-40B4-BE49-F238E27FC236}">
                <a16:creationId xmlns="" xmlns:a16="http://schemas.microsoft.com/office/drawing/2014/main" id="{C93C5B37-0DC4-4128-BE0D-B0005FB8B9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1540" y="5267047"/>
            <a:ext cx="1011525" cy="1096066"/>
          </a:xfrm>
          <a:prstGeom prst="rect">
            <a:avLst/>
          </a:prstGeom>
        </p:spPr>
      </p:pic>
      <p:pic>
        <p:nvPicPr>
          <p:cNvPr id="7" name="Picture 6">
            <a:extLst>
              <a:ext uri="{FF2B5EF4-FFF2-40B4-BE49-F238E27FC236}">
                <a16:creationId xmlns="" xmlns:a16="http://schemas.microsoft.com/office/drawing/2014/main" id="{641326F8-1D93-4441-B46D-3D5B76255B8A}"/>
              </a:ext>
            </a:extLst>
          </p:cNvPr>
          <p:cNvPicPr>
            <a:picLocks noChangeAspect="1"/>
          </p:cNvPicPr>
          <p:nvPr/>
        </p:nvPicPr>
        <p:blipFill>
          <a:blip r:embed="rId7"/>
          <a:stretch>
            <a:fillRect/>
          </a:stretch>
        </p:blipFill>
        <p:spPr>
          <a:xfrm>
            <a:off x="2256639" y="1342302"/>
            <a:ext cx="7357143" cy="5020811"/>
          </a:xfrm>
          <a:prstGeom prst="rect">
            <a:avLst/>
          </a:prstGeom>
        </p:spPr>
      </p:pic>
    </p:spTree>
    <p:extLst>
      <p:ext uri="{BB962C8B-B14F-4D97-AF65-F5344CB8AC3E}">
        <p14:creationId xmlns:p14="http://schemas.microsoft.com/office/powerpoint/2010/main" val="32861926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a:extLst>
              <a:ext uri="{FF2B5EF4-FFF2-40B4-BE49-F238E27FC236}">
                <a16:creationId xmlns="" xmlns:a16="http://schemas.microsoft.com/office/drawing/2014/main" id="{972F986A-E610-498B-8A6D-6E704E39F93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1757" r="76431"/>
          <a:stretch/>
        </p:blipFill>
        <p:spPr>
          <a:xfrm>
            <a:off x="908154" y="500316"/>
            <a:ext cx="718619" cy="774250"/>
          </a:xfrm>
          <a:prstGeom prst="rect">
            <a:avLst/>
          </a:prstGeom>
        </p:spPr>
      </p:pic>
      <p:sp>
        <p:nvSpPr>
          <p:cNvPr id="3" name="文本框 14">
            <a:extLst>
              <a:ext uri="{FF2B5EF4-FFF2-40B4-BE49-F238E27FC236}">
                <a16:creationId xmlns="" xmlns:a16="http://schemas.microsoft.com/office/drawing/2014/main" id="{FDC699FC-6DB7-416E-89BD-B2A55A8A0D4B}"/>
              </a:ext>
            </a:extLst>
          </p:cNvPr>
          <p:cNvSpPr txBox="1"/>
          <p:nvPr/>
        </p:nvSpPr>
        <p:spPr>
          <a:xfrm>
            <a:off x="1787564" y="607003"/>
            <a:ext cx="5007517" cy="584775"/>
          </a:xfrm>
          <a:prstGeom prst="rect">
            <a:avLst/>
          </a:prstGeom>
          <a:noFill/>
        </p:spPr>
        <p:txBody>
          <a:bodyPr wrap="square" rtlCol="0">
            <a:spAutoFit/>
          </a:bodyPr>
          <a:lstStyle/>
          <a:p>
            <a:pPr lvl="0" algn="dist">
              <a:defRPr/>
            </a:pP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I.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Lựa</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chọn</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cấu</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trúc</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câu</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4" name="Straight Connector 3">
            <a:extLst>
              <a:ext uri="{FF2B5EF4-FFF2-40B4-BE49-F238E27FC236}">
                <a16:creationId xmlns="" xmlns:a16="http://schemas.microsoft.com/office/drawing/2014/main" id="{3685BE3B-EAD2-4880-9DC4-1420D20C663C}"/>
              </a:ext>
            </a:extLst>
          </p:cNvPr>
          <p:cNvCxnSpPr>
            <a:cxnSpLocks/>
          </p:cNvCxnSpPr>
          <p:nvPr/>
        </p:nvCxnSpPr>
        <p:spPr>
          <a:xfrm flipV="1">
            <a:off x="1906216" y="1241964"/>
            <a:ext cx="4763032" cy="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 xmlns:a16="http://schemas.microsoft.com/office/drawing/2014/main" id="{7EE64F5A-56D2-4A10-BF0C-7310C6378987}"/>
              </a:ext>
            </a:extLst>
          </p:cNvPr>
          <p:cNvSpPr/>
          <p:nvPr/>
        </p:nvSpPr>
        <p:spPr>
          <a:xfrm>
            <a:off x="1239732" y="1543372"/>
            <a:ext cx="6096000" cy="579967"/>
          </a:xfrm>
          <a:prstGeom prst="rect">
            <a:avLst/>
          </a:prstGeom>
        </p:spPr>
        <p:txBody>
          <a:bodyPr>
            <a:spAutoFit/>
          </a:bodyPr>
          <a:lstStyle/>
          <a:p>
            <a:pPr marL="342900" lvl="0" indent="-342900" algn="just">
              <a:lnSpc>
                <a:spcPct val="150000"/>
              </a:lnSpc>
              <a:spcAft>
                <a:spcPts val="0"/>
              </a:spcAft>
              <a:buFont typeface="+mj-lt"/>
              <a:buAutoNum type="arabicPeriod"/>
            </a:pPr>
            <a:r>
              <a:rPr lang="vi-VN" sz="24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Xét ví dụ</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 xmlns:a16="http://schemas.microsoft.com/office/drawing/2014/main" id="{79456E8F-4EBE-4312-9E82-53E19E7074DA}"/>
              </a:ext>
            </a:extLst>
          </p:cNvPr>
          <p:cNvSpPr/>
          <p:nvPr/>
        </p:nvSpPr>
        <p:spPr>
          <a:xfrm>
            <a:off x="1168865" y="2013919"/>
            <a:ext cx="10097549" cy="580159"/>
          </a:xfrm>
          <a:prstGeom prst="rect">
            <a:avLst/>
          </a:prstGeom>
        </p:spPr>
        <p:txBody>
          <a:bodyPr wrap="square">
            <a:spAutoFit/>
          </a:bodyPr>
          <a:lstStyle/>
          <a:p>
            <a:pPr algn="just">
              <a:lnSpc>
                <a:spcPct val="150000"/>
              </a:lnSpc>
              <a:spcAft>
                <a:spcPts val="0"/>
              </a:spcAft>
              <a:tabLst>
                <a:tab pos="230505" algn="l"/>
              </a:tabLst>
            </a:pPr>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Cây ổi trong sân nhà cũ, nó đã nhớ bao năm mà chẳng có dịp nào để nói ra.</a:t>
            </a:r>
            <a:endParaRPr lang="en-US" sz="2000" dirty="0">
              <a:latin typeface=".VnTime" panose="020B7200000000000000" pitchFamily="34" charset="0"/>
              <a:ea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 xmlns:a16="http://schemas.microsoft.com/office/drawing/2014/main" id="{C9093D65-AFE8-4F6E-A2D7-20AA705F5137}"/>
              </a:ext>
            </a:extLst>
          </p:cNvPr>
          <p:cNvSpPr/>
          <p:nvPr/>
        </p:nvSpPr>
        <p:spPr>
          <a:xfrm>
            <a:off x="908154" y="3737736"/>
            <a:ext cx="10399553" cy="579967"/>
          </a:xfrm>
          <a:prstGeom prst="rect">
            <a:avLst/>
          </a:prstGeom>
        </p:spPr>
        <p:txBody>
          <a:bodyPr wrap="square">
            <a:spAutoFit/>
          </a:bodyPr>
          <a:lstStyle/>
          <a:p>
            <a:pPr lvl="0" algn="just">
              <a:lnSpc>
                <a:spcPct val="150000"/>
              </a:lnSpc>
              <a:tabLst>
                <a:tab pos="250190" algn="l"/>
              </a:tabLst>
            </a:pPr>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Nó đã nhớ về cây ổi trong sân nhà cũ bao năm mà chẳng có dịp nào để nói ra.</a:t>
            </a:r>
            <a:endPar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 xmlns:a16="http://schemas.microsoft.com/office/drawing/2014/main" id="{375E1A2F-83A9-4E31-80D3-25EEBA7EC2A4}"/>
              </a:ext>
            </a:extLst>
          </p:cNvPr>
          <p:cNvSpPr/>
          <p:nvPr/>
        </p:nvSpPr>
        <p:spPr>
          <a:xfrm>
            <a:off x="1341486" y="2643308"/>
            <a:ext cx="8297403" cy="579967"/>
          </a:xfrm>
          <a:prstGeom prst="rect">
            <a:avLst/>
          </a:prstGeom>
        </p:spPr>
        <p:txBody>
          <a:bodyPr wrap="square">
            <a:spAutoFit/>
          </a:bodyPr>
          <a:lstStyle/>
          <a:p>
            <a:pPr lvl="0" algn="just">
              <a:lnSpc>
                <a:spcPct val="150000"/>
              </a:lnSpc>
            </a:pP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t>
            </a: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ụm từ “cây ổi trong sân nhà cũ” đặt ở đầu câu</a:t>
            </a:r>
            <a:endPar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 xmlns:a16="http://schemas.microsoft.com/office/drawing/2014/main" id="{8A0F85A2-E096-4007-88AD-0E923E5EBCE3}"/>
              </a:ext>
            </a:extLst>
          </p:cNvPr>
          <p:cNvSpPr/>
          <p:nvPr/>
        </p:nvSpPr>
        <p:spPr>
          <a:xfrm>
            <a:off x="1063329" y="4296525"/>
            <a:ext cx="6096000" cy="579967"/>
          </a:xfrm>
          <a:prstGeom prst="rect">
            <a:avLst/>
          </a:prstGeom>
        </p:spPr>
        <p:txBody>
          <a:bodyPr>
            <a:spAutoFit/>
          </a:bodyPr>
          <a:lstStyle/>
          <a:p>
            <a:pPr lvl="0" algn="just">
              <a:lnSpc>
                <a:spcPct val="150000"/>
              </a:lnSpc>
            </a:pP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t>
            </a: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ụm từ “cây ổi trong sân nhà cũ” đặt ở vị ngữ</a:t>
            </a:r>
            <a:endPar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13" name="Straight Connector 12">
            <a:extLst>
              <a:ext uri="{FF2B5EF4-FFF2-40B4-BE49-F238E27FC236}">
                <a16:creationId xmlns="" xmlns:a16="http://schemas.microsoft.com/office/drawing/2014/main" id="{1ED22836-D131-45CC-9887-64A7B134D6A5}"/>
              </a:ext>
            </a:extLst>
          </p:cNvPr>
          <p:cNvCxnSpPr>
            <a:cxnSpLocks/>
          </p:cNvCxnSpPr>
          <p:nvPr/>
        </p:nvCxnSpPr>
        <p:spPr>
          <a:xfrm>
            <a:off x="1535185" y="2606018"/>
            <a:ext cx="2928483" cy="25350"/>
          </a:xfrm>
          <a:prstGeom prst="line">
            <a:avLst/>
          </a:prstGeom>
          <a:ln w="57150">
            <a:solidFill>
              <a:srgbClr val="C00000"/>
            </a:solidFill>
          </a:ln>
        </p:spPr>
        <p:style>
          <a:lnRef idx="1">
            <a:schemeClr val="accent2"/>
          </a:lnRef>
          <a:fillRef idx="0">
            <a:schemeClr val="accent2"/>
          </a:fillRef>
          <a:effectRef idx="0">
            <a:schemeClr val="accent2"/>
          </a:effectRef>
          <a:fontRef idx="minor">
            <a:schemeClr val="tx1"/>
          </a:fontRef>
        </p:style>
      </p:cxnSp>
      <p:sp>
        <p:nvSpPr>
          <p:cNvPr id="17" name="Rectangle 16">
            <a:extLst>
              <a:ext uri="{FF2B5EF4-FFF2-40B4-BE49-F238E27FC236}">
                <a16:creationId xmlns="" xmlns:a16="http://schemas.microsoft.com/office/drawing/2014/main" id="{3686726A-F163-4105-9E21-CB540BC2EA6B}"/>
              </a:ext>
            </a:extLst>
          </p:cNvPr>
          <p:cNvSpPr/>
          <p:nvPr/>
        </p:nvSpPr>
        <p:spPr>
          <a:xfrm>
            <a:off x="1341486" y="3272505"/>
            <a:ext cx="3788217" cy="461665"/>
          </a:xfrm>
          <a:prstGeom prst="rect">
            <a:avLst/>
          </a:prstGeom>
        </p:spPr>
        <p:txBody>
          <a:bodyPr wrap="none">
            <a:spAutoFit/>
          </a:bodyPr>
          <a:lstStyle/>
          <a:p>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nhấn mạnh vào đối tượng.</a:t>
            </a:r>
            <a:endParaRPr lang="en-US" dirty="0"/>
          </a:p>
        </p:txBody>
      </p:sp>
      <p:cxnSp>
        <p:nvCxnSpPr>
          <p:cNvPr id="18" name="Straight Connector 17">
            <a:extLst>
              <a:ext uri="{FF2B5EF4-FFF2-40B4-BE49-F238E27FC236}">
                <a16:creationId xmlns="" xmlns:a16="http://schemas.microsoft.com/office/drawing/2014/main" id="{CD40D771-EFC9-4921-A8E1-9FE91DF6556B}"/>
              </a:ext>
            </a:extLst>
          </p:cNvPr>
          <p:cNvCxnSpPr>
            <a:cxnSpLocks/>
          </p:cNvCxnSpPr>
          <p:nvPr/>
        </p:nvCxnSpPr>
        <p:spPr>
          <a:xfrm>
            <a:off x="2999426" y="4292353"/>
            <a:ext cx="2928483" cy="25350"/>
          </a:xfrm>
          <a:prstGeom prst="line">
            <a:avLst/>
          </a:prstGeom>
          <a:ln w="57150">
            <a:solidFill>
              <a:srgbClr val="C00000"/>
            </a:solidFill>
          </a:ln>
        </p:spPr>
        <p:style>
          <a:lnRef idx="1">
            <a:schemeClr val="accent2"/>
          </a:lnRef>
          <a:fillRef idx="0">
            <a:schemeClr val="accent2"/>
          </a:fillRef>
          <a:effectRef idx="0">
            <a:schemeClr val="accent2"/>
          </a:effectRef>
          <a:fontRef idx="minor">
            <a:schemeClr val="tx1"/>
          </a:fontRef>
        </p:style>
      </p:cxnSp>
      <p:sp>
        <p:nvSpPr>
          <p:cNvPr id="19" name="Rectangle 18">
            <a:extLst>
              <a:ext uri="{FF2B5EF4-FFF2-40B4-BE49-F238E27FC236}">
                <a16:creationId xmlns="" xmlns:a16="http://schemas.microsoft.com/office/drawing/2014/main" id="{9681CEE7-9D64-474A-917F-651A25C07C44}"/>
              </a:ext>
            </a:extLst>
          </p:cNvPr>
          <p:cNvSpPr/>
          <p:nvPr/>
        </p:nvSpPr>
        <p:spPr>
          <a:xfrm>
            <a:off x="1063329" y="4999696"/>
            <a:ext cx="5166799" cy="461665"/>
          </a:xfrm>
          <a:prstGeom prst="rect">
            <a:avLst/>
          </a:prstGeom>
        </p:spPr>
        <p:txBody>
          <a:bodyPr wrap="none">
            <a:spAutoFit/>
          </a:bodyPr>
          <a:lstStyle/>
          <a:p>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nhấn mạnh vào nỗi nhớ của nhân vật.</a:t>
            </a:r>
            <a:endParaRPr lang="en-US" dirty="0"/>
          </a:p>
        </p:txBody>
      </p:sp>
    </p:spTree>
    <p:extLst>
      <p:ext uri="{BB962C8B-B14F-4D97-AF65-F5344CB8AC3E}">
        <p14:creationId xmlns:p14="http://schemas.microsoft.com/office/powerpoint/2010/main" val="1485216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barn(inVertical)">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inVertical)">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barn(inVertical)">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barn(inVertical)">
                                      <p:cBhvr>
                                        <p:cTn id="5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11" grpId="0"/>
      <p:bldP spid="17" grpId="0"/>
      <p:bldP spid="19"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BÀI 8. TIẾT 11 - NÓI VÀ NGHE - KNTT</Template>
  <TotalTime>81</TotalTime>
  <Words>1578</Words>
  <Application>Microsoft Office PowerPoint</Application>
  <PresentationFormat>Widescreen</PresentationFormat>
  <Paragraphs>425</Paragraphs>
  <Slides>32</Slides>
  <Notes>19</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32</vt:i4>
      </vt:variant>
    </vt:vector>
  </HeadingPairs>
  <TitlesOfParts>
    <vt:vector size="44" baseType="lpstr">
      <vt:lpstr>SimSun</vt:lpstr>
      <vt:lpstr>.VnTime</vt:lpstr>
      <vt:lpstr>Arial</vt:lpstr>
      <vt:lpstr>Calibri</vt:lpstr>
      <vt:lpstr>等线</vt:lpstr>
      <vt:lpstr>等线 Light</vt:lpstr>
      <vt:lpstr>inpin heiti</vt:lpstr>
      <vt:lpstr>Times New Roman</vt:lpstr>
      <vt:lpstr>Wingdings</vt:lpstr>
      <vt:lpstr>字魂107号-萌趣欢乐体</vt:lpstr>
      <vt:lpstr>字魂27号-布丁体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USER</cp:lastModifiedBy>
  <cp:revision>21</cp:revision>
  <dcterms:created xsi:type="dcterms:W3CDTF">2022-01-25T06:32:51Z</dcterms:created>
  <dcterms:modified xsi:type="dcterms:W3CDTF">2022-07-27T13:34:54Z</dcterms:modified>
</cp:coreProperties>
</file>